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
  </p:notesMasterIdLst>
  <p:handoutMasterIdLst>
    <p:handoutMasterId r:id="rId12"/>
  </p:handoutMasterIdLst>
  <p:sldIdLst>
    <p:sldId id="310" r:id="rId2"/>
    <p:sldId id="259" r:id="rId3"/>
    <p:sldId id="263" r:id="rId4"/>
    <p:sldId id="260" r:id="rId5"/>
    <p:sldId id="265" r:id="rId6"/>
    <p:sldId id="267" r:id="rId7"/>
    <p:sldId id="262" r:id="rId8"/>
    <p:sldId id="312" r:id="rId9"/>
    <p:sldId id="311"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Welcome Slide" id="{B7DDC9EF-07E5-46D9-9896-533C3F61E7C2}">
          <p14:sldIdLst>
            <p14:sldId id="310"/>
          </p14:sldIdLst>
        </p14:section>
        <p14:section name="About Us" id="{CC048EE6-0981-4B97-9221-EBBEA06670F6}">
          <p14:sldIdLst>
            <p14:sldId id="259"/>
            <p14:sldId id="263"/>
            <p14:sldId id="260"/>
            <p14:sldId id="265"/>
            <p14:sldId id="267"/>
            <p14:sldId id="262"/>
            <p14:sldId id="312"/>
            <p14:sldId id="311"/>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A0BC0"/>
    <a:srgbClr val="FA58B6"/>
    <a:srgbClr val="1A1A40"/>
    <a:srgbClr val="270082"/>
    <a:srgbClr val="433366"/>
    <a:srgbClr val="FEF7E1"/>
    <a:srgbClr val="FFD966"/>
    <a:srgbClr val="202125"/>
    <a:srgbClr val="FF99FF"/>
    <a:srgbClr val="FFEDB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9085" autoAdjust="0"/>
    <p:restoredTop sz="94674" autoAdjust="0"/>
  </p:normalViewPr>
  <p:slideViewPr>
    <p:cSldViewPr snapToGrid="0">
      <p:cViewPr varScale="1">
        <p:scale>
          <a:sx n="111" d="100"/>
          <a:sy n="111" d="100"/>
        </p:scale>
        <p:origin x="930" y="96"/>
      </p:cViewPr>
      <p:guideLst/>
    </p:cSldViewPr>
  </p:slideViewPr>
  <p:notesTextViewPr>
    <p:cViewPr>
      <p:scale>
        <a:sx n="1" d="1"/>
        <a:sy n="1" d="1"/>
      </p:scale>
      <p:origin x="0" y="0"/>
    </p:cViewPr>
  </p:notesTextViewPr>
  <p:sorterViewPr>
    <p:cViewPr>
      <p:scale>
        <a:sx n="100" d="100"/>
        <a:sy n="100" d="100"/>
      </p:scale>
      <p:origin x="0" y="-24096"/>
    </p:cViewPr>
  </p:sorterViewPr>
  <p:notesViewPr>
    <p:cSldViewPr snapToGrid="0">
      <p:cViewPr varScale="1">
        <p:scale>
          <a:sx n="59" d="100"/>
          <a:sy n="59" d="100"/>
        </p:scale>
        <p:origin x="2790" y="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8214FBB-C633-49C3-8F4B-47ED617A92C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C46C3D52-A759-4828-A8AC-2F9AA701E3B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5CD7416-C91D-4BEB-8509-8E2D75F9A1EB}" type="datetimeFigureOut">
              <a:rPr lang="en-US" smtClean="0"/>
              <a:t>09-Oct-22</a:t>
            </a:fld>
            <a:endParaRPr lang="en-US"/>
          </a:p>
        </p:txBody>
      </p:sp>
      <p:sp>
        <p:nvSpPr>
          <p:cNvPr id="4" name="Footer Placeholder 3">
            <a:extLst>
              <a:ext uri="{FF2B5EF4-FFF2-40B4-BE49-F238E27FC236}">
                <a16:creationId xmlns:a16="http://schemas.microsoft.com/office/drawing/2014/main" id="{D72F38F7-1345-456E-9ADD-4884C16ADBD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22A7FA6C-43C5-4A29-825F-6DBFA6EC31E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7059373-F159-4AC8-A92B-588C10DC0B25}" type="slidenum">
              <a:rPr lang="en-US" smtClean="0"/>
              <a:t>‹#›</a:t>
            </a:fld>
            <a:endParaRPr lang="en-US"/>
          </a:p>
        </p:txBody>
      </p:sp>
    </p:spTree>
    <p:extLst>
      <p:ext uri="{BB962C8B-B14F-4D97-AF65-F5344CB8AC3E}">
        <p14:creationId xmlns:p14="http://schemas.microsoft.com/office/powerpoint/2010/main" val="212695240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4686FC7-1BF7-47ED-AF6D-96BF2DBAC0DF}" type="datetimeFigureOut">
              <a:rPr lang="en-US" smtClean="0"/>
              <a:t>09-Oct-22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744931E-2444-4C08-AE6A-A89D47936209}" type="slidenum">
              <a:rPr lang="en-US" smtClean="0"/>
              <a:t>‹#›</a:t>
            </a:fld>
            <a:endParaRPr lang="en-US"/>
          </a:p>
        </p:txBody>
      </p:sp>
    </p:spTree>
    <p:extLst>
      <p:ext uri="{BB962C8B-B14F-4D97-AF65-F5344CB8AC3E}">
        <p14:creationId xmlns:p14="http://schemas.microsoft.com/office/powerpoint/2010/main" val="31064502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744931E-2444-4C08-AE6A-A89D47936209}" type="slidenum">
              <a:rPr lang="en-US" smtClean="0"/>
              <a:t>6</a:t>
            </a:fld>
            <a:endParaRPr lang="en-US"/>
          </a:p>
        </p:txBody>
      </p:sp>
    </p:spTree>
    <p:extLst>
      <p:ext uri="{BB962C8B-B14F-4D97-AF65-F5344CB8AC3E}">
        <p14:creationId xmlns:p14="http://schemas.microsoft.com/office/powerpoint/2010/main" val="25597031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744931E-2444-4C08-AE6A-A89D47936209}" type="slidenum">
              <a:rPr lang="en-US" smtClean="0"/>
              <a:t>7</a:t>
            </a:fld>
            <a:endParaRPr lang="en-US"/>
          </a:p>
        </p:txBody>
      </p:sp>
    </p:spTree>
    <p:extLst>
      <p:ext uri="{BB962C8B-B14F-4D97-AF65-F5344CB8AC3E}">
        <p14:creationId xmlns:p14="http://schemas.microsoft.com/office/powerpoint/2010/main" val="20873637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5150752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1_Title Slide">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D8CE40D7-0196-4A4F-84F2-28D501EE840E}"/>
              </a:ext>
            </a:extLst>
          </p:cNvPr>
          <p:cNvSpPr>
            <a:spLocks noGrp="1"/>
          </p:cNvSpPr>
          <p:nvPr>
            <p:ph type="pic" sz="quarter" idx="15" hasCustomPrompt="1"/>
          </p:nvPr>
        </p:nvSpPr>
        <p:spPr>
          <a:xfrm flipH="1">
            <a:off x="3877056" y="7620"/>
            <a:ext cx="4152519" cy="6858000"/>
          </a:xfrm>
          <a:custGeom>
            <a:avLst/>
            <a:gdLst>
              <a:gd name="connsiteX0" fmla="*/ 2170176 w 4437888"/>
              <a:gd name="connsiteY0" fmla="*/ 1263396 h 6858000"/>
              <a:gd name="connsiteX1" fmla="*/ 0 w 4437888"/>
              <a:gd name="connsiteY1" fmla="*/ 1263396 h 6858000"/>
              <a:gd name="connsiteX2" fmla="*/ 0 w 4437888"/>
              <a:gd name="connsiteY2" fmla="*/ 6858000 h 6858000"/>
              <a:gd name="connsiteX3" fmla="*/ 2170176 w 4437888"/>
              <a:gd name="connsiteY3" fmla="*/ 6858000 h 6858000"/>
              <a:gd name="connsiteX4" fmla="*/ 4437888 w 4437888"/>
              <a:gd name="connsiteY4" fmla="*/ 0 h 6858000"/>
              <a:gd name="connsiteX5" fmla="*/ 2267712 w 4437888"/>
              <a:gd name="connsiteY5" fmla="*/ 0 h 6858000"/>
              <a:gd name="connsiteX6" fmla="*/ 2267712 w 4437888"/>
              <a:gd name="connsiteY6" fmla="*/ 5594604 h 6858000"/>
              <a:gd name="connsiteX7" fmla="*/ 4437888 w 4437888"/>
              <a:gd name="connsiteY7" fmla="*/ 55946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37888" h="6858000">
                <a:moveTo>
                  <a:pt x="2170176" y="1263396"/>
                </a:moveTo>
                <a:lnTo>
                  <a:pt x="0" y="1263396"/>
                </a:lnTo>
                <a:lnTo>
                  <a:pt x="0" y="6858000"/>
                </a:lnTo>
                <a:lnTo>
                  <a:pt x="2170176" y="6858000"/>
                </a:lnTo>
                <a:close/>
                <a:moveTo>
                  <a:pt x="4437888" y="0"/>
                </a:moveTo>
                <a:lnTo>
                  <a:pt x="2267712" y="0"/>
                </a:lnTo>
                <a:lnTo>
                  <a:pt x="2267712" y="5594604"/>
                </a:lnTo>
                <a:lnTo>
                  <a:pt x="4437888" y="5594604"/>
                </a:lnTo>
                <a:close/>
              </a:path>
            </a:pathLst>
          </a:custGeom>
          <a:noFill/>
        </p:spPr>
        <p:txBody>
          <a:bodyPr wrap="square">
            <a:noAutofit/>
          </a:bodyPr>
          <a:lstStyle>
            <a:lvl1pPr algn="r">
              <a:defRPr sz="1200"/>
            </a:lvl1pPr>
          </a:lstStyle>
          <a:p>
            <a:r>
              <a:rPr lang="en-US"/>
              <a:t>Click icont to input image</a:t>
            </a:r>
          </a:p>
          <a:p>
            <a:endParaRPr lang="en-US"/>
          </a:p>
        </p:txBody>
      </p:sp>
    </p:spTree>
    <p:extLst>
      <p:ext uri="{BB962C8B-B14F-4D97-AF65-F5344CB8AC3E}">
        <p14:creationId xmlns:p14="http://schemas.microsoft.com/office/powerpoint/2010/main" val="8044208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2_Title Slide">
    <p:spTree>
      <p:nvGrpSpPr>
        <p:cNvPr id="1" name=""/>
        <p:cNvGrpSpPr/>
        <p:nvPr/>
      </p:nvGrpSpPr>
      <p:grpSpPr>
        <a:xfrm>
          <a:off x="0" y="0"/>
          <a:ext cx="0" cy="0"/>
          <a:chOff x="0" y="0"/>
          <a:chExt cx="0" cy="0"/>
        </a:xfrm>
      </p:grpSpPr>
      <p:sp>
        <p:nvSpPr>
          <p:cNvPr id="58" name="Freeform: Shape 57">
            <a:extLst>
              <a:ext uri="{FF2B5EF4-FFF2-40B4-BE49-F238E27FC236}">
                <a16:creationId xmlns:a16="http://schemas.microsoft.com/office/drawing/2014/main" id="{73060A15-E161-45ED-B63A-F13CFFCD4243}"/>
              </a:ext>
            </a:extLst>
          </p:cNvPr>
          <p:cNvSpPr/>
          <p:nvPr userDrawn="1"/>
        </p:nvSpPr>
        <p:spPr>
          <a:xfrm>
            <a:off x="0" y="2200832"/>
            <a:ext cx="12196293" cy="2241328"/>
          </a:xfrm>
          <a:custGeom>
            <a:avLst/>
            <a:gdLst>
              <a:gd name="connsiteX0" fmla="*/ 0 w 12196293"/>
              <a:gd name="connsiteY0" fmla="*/ 1178570 h 2805577"/>
              <a:gd name="connsiteX1" fmla="*/ 1841679 w 12196293"/>
              <a:gd name="connsiteY1" fmla="*/ 1423269 h 2805577"/>
              <a:gd name="connsiteX2" fmla="*/ 3606085 w 12196293"/>
              <a:gd name="connsiteY2" fmla="*/ 328565 h 2805577"/>
              <a:gd name="connsiteX3" fmla="*/ 4687910 w 12196293"/>
              <a:gd name="connsiteY3" fmla="*/ 1977060 h 2805577"/>
              <a:gd name="connsiteX4" fmla="*/ 6851561 w 12196293"/>
              <a:gd name="connsiteY4" fmla="*/ 6593 h 2805577"/>
              <a:gd name="connsiteX5" fmla="*/ 8461420 w 12196293"/>
              <a:gd name="connsiteY5" fmla="*/ 2801308 h 2805577"/>
              <a:gd name="connsiteX6" fmla="*/ 12196293 w 12196293"/>
              <a:gd name="connsiteY6" fmla="*/ 650536 h 2805577"/>
              <a:gd name="connsiteX0" fmla="*/ 0 w 12196293"/>
              <a:gd name="connsiteY0" fmla="*/ 996196 h 2623203"/>
              <a:gd name="connsiteX1" fmla="*/ 1841679 w 12196293"/>
              <a:gd name="connsiteY1" fmla="*/ 1240895 h 2623203"/>
              <a:gd name="connsiteX2" fmla="*/ 3606085 w 12196293"/>
              <a:gd name="connsiteY2" fmla="*/ 146191 h 2623203"/>
              <a:gd name="connsiteX3" fmla="*/ 4687910 w 12196293"/>
              <a:gd name="connsiteY3" fmla="*/ 1794686 h 2623203"/>
              <a:gd name="connsiteX4" fmla="*/ 6790601 w 12196293"/>
              <a:gd name="connsiteY4" fmla="*/ 7099 h 2623203"/>
              <a:gd name="connsiteX5" fmla="*/ 8461420 w 12196293"/>
              <a:gd name="connsiteY5" fmla="*/ 2618934 h 2623203"/>
              <a:gd name="connsiteX6" fmla="*/ 12196293 w 12196293"/>
              <a:gd name="connsiteY6" fmla="*/ 468162 h 2623203"/>
              <a:gd name="connsiteX0" fmla="*/ 0 w 12196293"/>
              <a:gd name="connsiteY0" fmla="*/ 991295 h 2241328"/>
              <a:gd name="connsiteX1" fmla="*/ 1841679 w 12196293"/>
              <a:gd name="connsiteY1" fmla="*/ 1235994 h 2241328"/>
              <a:gd name="connsiteX2" fmla="*/ 3606085 w 12196293"/>
              <a:gd name="connsiteY2" fmla="*/ 141290 h 2241328"/>
              <a:gd name="connsiteX3" fmla="*/ 4687910 w 12196293"/>
              <a:gd name="connsiteY3" fmla="*/ 1789785 h 2241328"/>
              <a:gd name="connsiteX4" fmla="*/ 6790601 w 12196293"/>
              <a:gd name="connsiteY4" fmla="*/ 2198 h 2241328"/>
              <a:gd name="connsiteX5" fmla="*/ 8729644 w 12196293"/>
              <a:gd name="connsiteY5" fmla="*/ 2236081 h 2241328"/>
              <a:gd name="connsiteX6" fmla="*/ 12196293 w 12196293"/>
              <a:gd name="connsiteY6" fmla="*/ 463261 h 2241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6293" h="2241328">
                <a:moveTo>
                  <a:pt x="0" y="991295"/>
                </a:moveTo>
                <a:cubicBezTo>
                  <a:pt x="620332" y="1184478"/>
                  <a:pt x="1240665" y="1377661"/>
                  <a:pt x="1841679" y="1235994"/>
                </a:cubicBezTo>
                <a:cubicBezTo>
                  <a:pt x="2442693" y="1094327"/>
                  <a:pt x="3131713" y="48992"/>
                  <a:pt x="3606085" y="141290"/>
                </a:cubicBezTo>
                <a:cubicBezTo>
                  <a:pt x="4080457" y="233588"/>
                  <a:pt x="4157157" y="1812967"/>
                  <a:pt x="4687910" y="1789785"/>
                </a:cubicBezTo>
                <a:cubicBezTo>
                  <a:pt x="5218663" y="1766603"/>
                  <a:pt x="6116979" y="-72185"/>
                  <a:pt x="6790601" y="2198"/>
                </a:cubicBezTo>
                <a:cubicBezTo>
                  <a:pt x="7464223" y="76581"/>
                  <a:pt x="7838855" y="2128757"/>
                  <a:pt x="8729644" y="2236081"/>
                </a:cubicBezTo>
                <a:cubicBezTo>
                  <a:pt x="9620433" y="2343405"/>
                  <a:pt x="11560935" y="772354"/>
                  <a:pt x="12196293" y="463261"/>
                </a:cubicBezTo>
              </a:path>
            </a:pathLst>
          </a:custGeom>
          <a:noFill/>
          <a:ln>
            <a:solidFill>
              <a:srgbClr val="7A0B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7" name="Group 36">
            <a:extLst>
              <a:ext uri="{FF2B5EF4-FFF2-40B4-BE49-F238E27FC236}">
                <a16:creationId xmlns:a16="http://schemas.microsoft.com/office/drawing/2014/main" id="{66B54E4C-1808-4D09-9BC7-87D5EB1DB495}"/>
              </a:ext>
            </a:extLst>
          </p:cNvPr>
          <p:cNvGrpSpPr/>
          <p:nvPr userDrawn="1"/>
        </p:nvGrpSpPr>
        <p:grpSpPr>
          <a:xfrm>
            <a:off x="4615352" y="3458305"/>
            <a:ext cx="888668" cy="1365832"/>
            <a:chOff x="2413968" y="2799396"/>
            <a:chExt cx="961898" cy="1478383"/>
          </a:xfrm>
          <a:solidFill>
            <a:srgbClr val="7A0BC0"/>
          </a:solidFill>
        </p:grpSpPr>
        <p:sp>
          <p:nvSpPr>
            <p:cNvPr id="38" name="Oval 37">
              <a:extLst>
                <a:ext uri="{FF2B5EF4-FFF2-40B4-BE49-F238E27FC236}">
                  <a16:creationId xmlns:a16="http://schemas.microsoft.com/office/drawing/2014/main" id="{BDBB7E02-7A9B-4CAC-AAF2-BC1733021503}"/>
                </a:ext>
              </a:extLst>
            </p:cNvPr>
            <p:cNvSpPr/>
            <p:nvPr/>
          </p:nvSpPr>
          <p:spPr>
            <a:xfrm>
              <a:off x="2413968" y="3071514"/>
              <a:ext cx="67889" cy="6788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1A5C27D4-532D-4649-BA51-E739DE5BB765}"/>
                </a:ext>
              </a:extLst>
            </p:cNvPr>
            <p:cNvSpPr/>
            <p:nvPr/>
          </p:nvSpPr>
          <p:spPr>
            <a:xfrm>
              <a:off x="2413968" y="3360045"/>
              <a:ext cx="67889" cy="6788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24DA4B32-CA67-4550-A2EC-A230F4ED315F}"/>
                </a:ext>
              </a:extLst>
            </p:cNvPr>
            <p:cNvSpPr/>
            <p:nvPr/>
          </p:nvSpPr>
          <p:spPr>
            <a:xfrm>
              <a:off x="2413968" y="3648575"/>
              <a:ext cx="67889" cy="6788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ABE08128-AE36-4F3E-B123-EB99F49E51DD}"/>
                </a:ext>
              </a:extLst>
            </p:cNvPr>
            <p:cNvSpPr/>
            <p:nvPr/>
          </p:nvSpPr>
          <p:spPr>
            <a:xfrm>
              <a:off x="2413968" y="3937106"/>
              <a:ext cx="67889" cy="6788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577A17B5-9EE0-4239-9587-4B691DC84280}"/>
                </a:ext>
              </a:extLst>
            </p:cNvPr>
            <p:cNvSpPr/>
            <p:nvPr/>
          </p:nvSpPr>
          <p:spPr>
            <a:xfrm>
              <a:off x="2643821" y="2799396"/>
              <a:ext cx="67889" cy="6788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EE14564D-700D-4224-8BBC-E87D30A7CAB6}"/>
                </a:ext>
              </a:extLst>
            </p:cNvPr>
            <p:cNvSpPr/>
            <p:nvPr/>
          </p:nvSpPr>
          <p:spPr>
            <a:xfrm>
              <a:off x="2643821" y="3071514"/>
              <a:ext cx="67889" cy="6788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8EFD016B-640B-438B-9B5E-9ADC9FE2CBAA}"/>
                </a:ext>
              </a:extLst>
            </p:cNvPr>
            <p:cNvSpPr/>
            <p:nvPr/>
          </p:nvSpPr>
          <p:spPr>
            <a:xfrm>
              <a:off x="2643821" y="3360045"/>
              <a:ext cx="67889" cy="6788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09345C29-0AFD-46E5-B079-1BCA95625B90}"/>
                </a:ext>
              </a:extLst>
            </p:cNvPr>
            <p:cNvSpPr/>
            <p:nvPr/>
          </p:nvSpPr>
          <p:spPr>
            <a:xfrm>
              <a:off x="2643821" y="3648575"/>
              <a:ext cx="67889" cy="6788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2D1EAAA0-AF03-4EF5-B7E6-BD5925CB0156}"/>
                </a:ext>
              </a:extLst>
            </p:cNvPr>
            <p:cNvSpPr/>
            <p:nvPr/>
          </p:nvSpPr>
          <p:spPr>
            <a:xfrm>
              <a:off x="2643821" y="3937106"/>
              <a:ext cx="67889" cy="6788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D0EA7182-3B90-47C4-B89A-EFFFBA5DFC0F}"/>
                </a:ext>
              </a:extLst>
            </p:cNvPr>
            <p:cNvSpPr/>
            <p:nvPr/>
          </p:nvSpPr>
          <p:spPr>
            <a:xfrm>
              <a:off x="2873673" y="2799396"/>
              <a:ext cx="67889" cy="6788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F1F3584F-8DB9-4EB8-A880-050596FC1A8E}"/>
                </a:ext>
              </a:extLst>
            </p:cNvPr>
            <p:cNvSpPr/>
            <p:nvPr/>
          </p:nvSpPr>
          <p:spPr>
            <a:xfrm>
              <a:off x="2873673" y="3071514"/>
              <a:ext cx="67889" cy="6788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861896AF-0A58-4F1A-AF43-05B3C2915541}"/>
                </a:ext>
              </a:extLst>
            </p:cNvPr>
            <p:cNvSpPr/>
            <p:nvPr/>
          </p:nvSpPr>
          <p:spPr>
            <a:xfrm>
              <a:off x="2873673" y="3360045"/>
              <a:ext cx="67889" cy="6788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D1D55EA3-376F-4F1F-AAE1-AA1687B02D84}"/>
                </a:ext>
              </a:extLst>
            </p:cNvPr>
            <p:cNvSpPr/>
            <p:nvPr/>
          </p:nvSpPr>
          <p:spPr>
            <a:xfrm>
              <a:off x="2643821" y="4209890"/>
              <a:ext cx="67889" cy="6788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5CC9BFF1-12F7-419C-8D9B-2D3645DA6D01}"/>
                </a:ext>
              </a:extLst>
            </p:cNvPr>
            <p:cNvSpPr/>
            <p:nvPr/>
          </p:nvSpPr>
          <p:spPr>
            <a:xfrm>
              <a:off x="3078125" y="2799396"/>
              <a:ext cx="67889" cy="6788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7435A510-BF42-4472-B76E-E734E0C94C69}"/>
                </a:ext>
              </a:extLst>
            </p:cNvPr>
            <p:cNvSpPr/>
            <p:nvPr/>
          </p:nvSpPr>
          <p:spPr>
            <a:xfrm>
              <a:off x="3078125" y="3071514"/>
              <a:ext cx="67889" cy="6788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412B2160-93A1-4C73-B33D-FC44A7E1C8D7}"/>
                </a:ext>
              </a:extLst>
            </p:cNvPr>
            <p:cNvSpPr/>
            <p:nvPr/>
          </p:nvSpPr>
          <p:spPr>
            <a:xfrm>
              <a:off x="3307977" y="2799396"/>
              <a:ext cx="67889" cy="6788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B040EF4A-D388-4C22-B399-822F484A8BF7}"/>
                </a:ext>
              </a:extLst>
            </p:cNvPr>
            <p:cNvSpPr/>
            <p:nvPr/>
          </p:nvSpPr>
          <p:spPr>
            <a:xfrm>
              <a:off x="3307977" y="3071514"/>
              <a:ext cx="67889" cy="6788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A5AD58D7-06E6-4B26-AFA6-8B2265F589B7}"/>
              </a:ext>
            </a:extLst>
          </p:cNvPr>
          <p:cNvGrpSpPr/>
          <p:nvPr userDrawn="1"/>
        </p:nvGrpSpPr>
        <p:grpSpPr>
          <a:xfrm>
            <a:off x="1105043" y="3353624"/>
            <a:ext cx="888668" cy="1365832"/>
            <a:chOff x="2413968" y="2799396"/>
            <a:chExt cx="961898" cy="1478383"/>
          </a:xfrm>
          <a:solidFill>
            <a:srgbClr val="7A0BC0"/>
          </a:solidFill>
        </p:grpSpPr>
        <p:sp>
          <p:nvSpPr>
            <p:cNvPr id="17" name="Oval 16">
              <a:extLst>
                <a:ext uri="{FF2B5EF4-FFF2-40B4-BE49-F238E27FC236}">
                  <a16:creationId xmlns:a16="http://schemas.microsoft.com/office/drawing/2014/main" id="{50191892-D870-40DF-9179-6C13E681963A}"/>
                </a:ext>
              </a:extLst>
            </p:cNvPr>
            <p:cNvSpPr/>
            <p:nvPr/>
          </p:nvSpPr>
          <p:spPr>
            <a:xfrm>
              <a:off x="2413968" y="3071514"/>
              <a:ext cx="67889" cy="6788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7AB37408-0570-4C77-8471-3BFA3E426F32}"/>
                </a:ext>
              </a:extLst>
            </p:cNvPr>
            <p:cNvSpPr/>
            <p:nvPr/>
          </p:nvSpPr>
          <p:spPr>
            <a:xfrm>
              <a:off x="2413968" y="3360045"/>
              <a:ext cx="67889" cy="6788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B045A2DE-4919-44FF-8677-B49863F08782}"/>
                </a:ext>
              </a:extLst>
            </p:cNvPr>
            <p:cNvSpPr/>
            <p:nvPr/>
          </p:nvSpPr>
          <p:spPr>
            <a:xfrm>
              <a:off x="2413968" y="3648575"/>
              <a:ext cx="67889" cy="6788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C24F029C-8627-452E-A508-32039D8D68FB}"/>
                </a:ext>
              </a:extLst>
            </p:cNvPr>
            <p:cNvSpPr/>
            <p:nvPr/>
          </p:nvSpPr>
          <p:spPr>
            <a:xfrm>
              <a:off x="2413968" y="3937106"/>
              <a:ext cx="67889" cy="6788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8DD29123-3FBC-44D5-92D8-EB4FC854AB4B}"/>
                </a:ext>
              </a:extLst>
            </p:cNvPr>
            <p:cNvSpPr/>
            <p:nvPr/>
          </p:nvSpPr>
          <p:spPr>
            <a:xfrm>
              <a:off x="2643821" y="2799396"/>
              <a:ext cx="67889" cy="6788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07D9EFD6-EDCD-49E7-9442-B7A6892EDE6B}"/>
                </a:ext>
              </a:extLst>
            </p:cNvPr>
            <p:cNvSpPr/>
            <p:nvPr/>
          </p:nvSpPr>
          <p:spPr>
            <a:xfrm>
              <a:off x="2643821" y="3071514"/>
              <a:ext cx="67889" cy="6788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9A954241-9D97-4E3D-AF6F-C68C3B0FDF4A}"/>
                </a:ext>
              </a:extLst>
            </p:cNvPr>
            <p:cNvSpPr/>
            <p:nvPr/>
          </p:nvSpPr>
          <p:spPr>
            <a:xfrm>
              <a:off x="2643821" y="3360045"/>
              <a:ext cx="67889" cy="6788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0B2819A5-2DE3-4D14-AC11-51C159B25C88}"/>
                </a:ext>
              </a:extLst>
            </p:cNvPr>
            <p:cNvSpPr/>
            <p:nvPr/>
          </p:nvSpPr>
          <p:spPr>
            <a:xfrm>
              <a:off x="2643821" y="3648575"/>
              <a:ext cx="67889" cy="6788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BFB9E43A-1166-4A18-9B67-8A2B962748DC}"/>
                </a:ext>
              </a:extLst>
            </p:cNvPr>
            <p:cNvSpPr/>
            <p:nvPr/>
          </p:nvSpPr>
          <p:spPr>
            <a:xfrm>
              <a:off x="2643821" y="3937106"/>
              <a:ext cx="67889" cy="6788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8BB35F69-9D0B-43E6-B304-E6F8EF910B15}"/>
                </a:ext>
              </a:extLst>
            </p:cNvPr>
            <p:cNvSpPr/>
            <p:nvPr/>
          </p:nvSpPr>
          <p:spPr>
            <a:xfrm>
              <a:off x="2873673" y="2799396"/>
              <a:ext cx="67889" cy="6788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E8F0525B-6205-45ED-B537-366C51A83EC2}"/>
                </a:ext>
              </a:extLst>
            </p:cNvPr>
            <p:cNvSpPr/>
            <p:nvPr/>
          </p:nvSpPr>
          <p:spPr>
            <a:xfrm>
              <a:off x="2873673" y="3071514"/>
              <a:ext cx="67889" cy="6788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BC936D8A-CB5E-4713-956B-27349F3A32ED}"/>
                </a:ext>
              </a:extLst>
            </p:cNvPr>
            <p:cNvSpPr/>
            <p:nvPr/>
          </p:nvSpPr>
          <p:spPr>
            <a:xfrm>
              <a:off x="2873673" y="3360045"/>
              <a:ext cx="67889" cy="6788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ECC41DFE-0B16-4F49-9DBA-6ACD245248CC}"/>
                </a:ext>
              </a:extLst>
            </p:cNvPr>
            <p:cNvSpPr/>
            <p:nvPr/>
          </p:nvSpPr>
          <p:spPr>
            <a:xfrm>
              <a:off x="2643821" y="4209890"/>
              <a:ext cx="67889" cy="6788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1CC15CB8-7C62-46C8-9484-D4DBDBC187AE}"/>
                </a:ext>
              </a:extLst>
            </p:cNvPr>
            <p:cNvSpPr/>
            <p:nvPr/>
          </p:nvSpPr>
          <p:spPr>
            <a:xfrm>
              <a:off x="3078125" y="2799396"/>
              <a:ext cx="67889" cy="6788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29FB90E0-9162-4857-9C3D-F396F29CA593}"/>
                </a:ext>
              </a:extLst>
            </p:cNvPr>
            <p:cNvSpPr/>
            <p:nvPr/>
          </p:nvSpPr>
          <p:spPr>
            <a:xfrm>
              <a:off x="3078125" y="3071514"/>
              <a:ext cx="67889" cy="6788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CEC59B75-5AAB-455F-8D83-399FAFDCD10F}"/>
                </a:ext>
              </a:extLst>
            </p:cNvPr>
            <p:cNvSpPr/>
            <p:nvPr/>
          </p:nvSpPr>
          <p:spPr>
            <a:xfrm>
              <a:off x="3307977" y="2799396"/>
              <a:ext cx="67889" cy="6788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5904E438-8108-456E-8C22-3C5B00C87D32}"/>
                </a:ext>
              </a:extLst>
            </p:cNvPr>
            <p:cNvSpPr/>
            <p:nvPr/>
          </p:nvSpPr>
          <p:spPr>
            <a:xfrm>
              <a:off x="3307977" y="3071514"/>
              <a:ext cx="67889" cy="6788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Picture Placeholder 13">
            <a:extLst>
              <a:ext uri="{FF2B5EF4-FFF2-40B4-BE49-F238E27FC236}">
                <a16:creationId xmlns:a16="http://schemas.microsoft.com/office/drawing/2014/main" id="{F9E2CEC7-046F-49C1-80CE-C4F2689C53C4}"/>
              </a:ext>
            </a:extLst>
          </p:cNvPr>
          <p:cNvSpPr>
            <a:spLocks noGrp="1"/>
          </p:cNvSpPr>
          <p:nvPr>
            <p:ph type="pic" sz="quarter" idx="16" hasCustomPrompt="1"/>
          </p:nvPr>
        </p:nvSpPr>
        <p:spPr>
          <a:xfrm flipH="1">
            <a:off x="1799798" y="2267258"/>
            <a:ext cx="2235751" cy="2530504"/>
          </a:xfrm>
          <a:custGeom>
            <a:avLst/>
            <a:gdLst>
              <a:gd name="connsiteX0" fmla="*/ 1117875 w 2235751"/>
              <a:gd name="connsiteY0" fmla="*/ 0 h 2530504"/>
              <a:gd name="connsiteX1" fmla="*/ 0 w 2235751"/>
              <a:gd name="connsiteY1" fmla="*/ 558938 h 2530504"/>
              <a:gd name="connsiteX2" fmla="*/ 0 w 2235751"/>
              <a:gd name="connsiteY2" fmla="*/ 1971566 h 2530504"/>
              <a:gd name="connsiteX3" fmla="*/ 1117875 w 2235751"/>
              <a:gd name="connsiteY3" fmla="*/ 2530504 h 2530504"/>
              <a:gd name="connsiteX4" fmla="*/ 2235751 w 2235751"/>
              <a:gd name="connsiteY4" fmla="*/ 1971566 h 2530504"/>
              <a:gd name="connsiteX5" fmla="*/ 2235751 w 2235751"/>
              <a:gd name="connsiteY5" fmla="*/ 558938 h 2530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35751" h="2530504">
                <a:moveTo>
                  <a:pt x="1117875" y="0"/>
                </a:moveTo>
                <a:lnTo>
                  <a:pt x="0" y="558938"/>
                </a:lnTo>
                <a:lnTo>
                  <a:pt x="0" y="1971566"/>
                </a:lnTo>
                <a:lnTo>
                  <a:pt x="1117875" y="2530504"/>
                </a:lnTo>
                <a:lnTo>
                  <a:pt x="2235751" y="1971566"/>
                </a:lnTo>
                <a:lnTo>
                  <a:pt x="2235751" y="558938"/>
                </a:lnTo>
                <a:close/>
              </a:path>
            </a:pathLst>
          </a:custGeom>
          <a:noFill/>
        </p:spPr>
        <p:txBody>
          <a:bodyPr wrap="square">
            <a:noAutofit/>
          </a:bodyPr>
          <a:lstStyle>
            <a:lvl1pPr algn="r">
              <a:defRPr sz="1200"/>
            </a:lvl1pPr>
          </a:lstStyle>
          <a:p>
            <a:r>
              <a:rPr lang="en-US"/>
              <a:t>Click icont to input image</a:t>
            </a:r>
          </a:p>
          <a:p>
            <a:endParaRPr lang="en-US"/>
          </a:p>
        </p:txBody>
      </p:sp>
      <p:sp>
        <p:nvSpPr>
          <p:cNvPr id="15" name="Picture Placeholder 14">
            <a:extLst>
              <a:ext uri="{FF2B5EF4-FFF2-40B4-BE49-F238E27FC236}">
                <a16:creationId xmlns:a16="http://schemas.microsoft.com/office/drawing/2014/main" id="{350D90A3-462B-466B-B1F7-C232A04338AE}"/>
              </a:ext>
            </a:extLst>
          </p:cNvPr>
          <p:cNvSpPr>
            <a:spLocks noGrp="1"/>
          </p:cNvSpPr>
          <p:nvPr>
            <p:ph type="pic" sz="quarter" idx="17" hasCustomPrompt="1"/>
          </p:nvPr>
        </p:nvSpPr>
        <p:spPr>
          <a:xfrm flipH="1">
            <a:off x="5192576" y="2267258"/>
            <a:ext cx="2235751" cy="2530504"/>
          </a:xfrm>
          <a:custGeom>
            <a:avLst/>
            <a:gdLst>
              <a:gd name="connsiteX0" fmla="*/ 1117875 w 2235751"/>
              <a:gd name="connsiteY0" fmla="*/ 0 h 2530504"/>
              <a:gd name="connsiteX1" fmla="*/ 0 w 2235751"/>
              <a:gd name="connsiteY1" fmla="*/ 558938 h 2530504"/>
              <a:gd name="connsiteX2" fmla="*/ 0 w 2235751"/>
              <a:gd name="connsiteY2" fmla="*/ 1971566 h 2530504"/>
              <a:gd name="connsiteX3" fmla="*/ 1117875 w 2235751"/>
              <a:gd name="connsiteY3" fmla="*/ 2530504 h 2530504"/>
              <a:gd name="connsiteX4" fmla="*/ 2235751 w 2235751"/>
              <a:gd name="connsiteY4" fmla="*/ 1971566 h 2530504"/>
              <a:gd name="connsiteX5" fmla="*/ 2235751 w 2235751"/>
              <a:gd name="connsiteY5" fmla="*/ 558938 h 2530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35751" h="2530504">
                <a:moveTo>
                  <a:pt x="1117875" y="0"/>
                </a:moveTo>
                <a:lnTo>
                  <a:pt x="0" y="558938"/>
                </a:lnTo>
                <a:lnTo>
                  <a:pt x="0" y="1971566"/>
                </a:lnTo>
                <a:lnTo>
                  <a:pt x="1117875" y="2530504"/>
                </a:lnTo>
                <a:lnTo>
                  <a:pt x="2235751" y="1971566"/>
                </a:lnTo>
                <a:lnTo>
                  <a:pt x="2235751" y="558938"/>
                </a:lnTo>
                <a:close/>
              </a:path>
            </a:pathLst>
          </a:custGeom>
          <a:noFill/>
        </p:spPr>
        <p:txBody>
          <a:bodyPr wrap="square">
            <a:noAutofit/>
          </a:bodyPr>
          <a:lstStyle>
            <a:lvl1pPr algn="r">
              <a:defRPr sz="1200"/>
            </a:lvl1pPr>
          </a:lstStyle>
          <a:p>
            <a:r>
              <a:rPr lang="en-US"/>
              <a:t>Click icont to input image</a:t>
            </a:r>
          </a:p>
          <a:p>
            <a:endParaRPr lang="en-US"/>
          </a:p>
        </p:txBody>
      </p:sp>
      <p:sp>
        <p:nvSpPr>
          <p:cNvPr id="56" name="Picture Placeholder 2">
            <a:extLst>
              <a:ext uri="{FF2B5EF4-FFF2-40B4-BE49-F238E27FC236}">
                <a16:creationId xmlns:a16="http://schemas.microsoft.com/office/drawing/2014/main" id="{F6E734E2-7BCD-40DE-8385-0131EBB21BFF}"/>
              </a:ext>
            </a:extLst>
          </p:cNvPr>
          <p:cNvSpPr>
            <a:spLocks noGrp="1"/>
          </p:cNvSpPr>
          <p:nvPr>
            <p:ph type="pic" sz="quarter" idx="10" hasCustomPrompt="1"/>
          </p:nvPr>
        </p:nvSpPr>
        <p:spPr>
          <a:xfrm>
            <a:off x="9407929" y="0"/>
            <a:ext cx="2784070" cy="6858000"/>
          </a:xfrm>
          <a:prstGeom prst="rect">
            <a:avLst/>
          </a:prstGeom>
          <a:noFill/>
        </p:spPr>
        <p:txBody>
          <a:bodyPr>
            <a:normAutofit/>
          </a:bodyPr>
          <a:lstStyle>
            <a:lvl1pPr algn="r">
              <a:defRPr sz="1200"/>
            </a:lvl1pPr>
          </a:lstStyle>
          <a:p>
            <a:r>
              <a:rPr lang="en-US"/>
              <a:t>Click icont to input image</a:t>
            </a:r>
          </a:p>
          <a:p>
            <a:endParaRPr lang="en-US"/>
          </a:p>
        </p:txBody>
      </p:sp>
    </p:spTree>
    <p:extLst>
      <p:ext uri="{BB962C8B-B14F-4D97-AF65-F5344CB8AC3E}">
        <p14:creationId xmlns:p14="http://schemas.microsoft.com/office/powerpoint/2010/main" val="117163488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3_Title Slide">
    <p:spTree>
      <p:nvGrpSpPr>
        <p:cNvPr id="1" name=""/>
        <p:cNvGrpSpPr/>
        <p:nvPr/>
      </p:nvGrpSpPr>
      <p:grpSpPr>
        <a:xfrm>
          <a:off x="0" y="0"/>
          <a:ext cx="0" cy="0"/>
          <a:chOff x="0" y="0"/>
          <a:chExt cx="0" cy="0"/>
        </a:xfrm>
      </p:grpSpPr>
      <p:grpSp>
        <p:nvGrpSpPr>
          <p:cNvPr id="71" name="Group 70">
            <a:extLst>
              <a:ext uri="{FF2B5EF4-FFF2-40B4-BE49-F238E27FC236}">
                <a16:creationId xmlns:a16="http://schemas.microsoft.com/office/drawing/2014/main" id="{9135C137-BF3C-4E93-B13C-2EEBB8FFEAA0}"/>
              </a:ext>
            </a:extLst>
          </p:cNvPr>
          <p:cNvGrpSpPr/>
          <p:nvPr userDrawn="1"/>
        </p:nvGrpSpPr>
        <p:grpSpPr>
          <a:xfrm rot="10800000">
            <a:off x="4462825" y="5028150"/>
            <a:ext cx="888668" cy="1365832"/>
            <a:chOff x="2413968" y="2799396"/>
            <a:chExt cx="961898" cy="1478383"/>
          </a:xfrm>
          <a:solidFill>
            <a:srgbClr val="7A0BC0"/>
          </a:solidFill>
        </p:grpSpPr>
        <p:sp>
          <p:nvSpPr>
            <p:cNvPr id="72" name="Oval 71">
              <a:extLst>
                <a:ext uri="{FF2B5EF4-FFF2-40B4-BE49-F238E27FC236}">
                  <a16:creationId xmlns:a16="http://schemas.microsoft.com/office/drawing/2014/main" id="{0909375F-5A33-4CF5-A909-3B014E688D2F}"/>
                </a:ext>
              </a:extLst>
            </p:cNvPr>
            <p:cNvSpPr/>
            <p:nvPr/>
          </p:nvSpPr>
          <p:spPr>
            <a:xfrm>
              <a:off x="2413968" y="3071514"/>
              <a:ext cx="67889" cy="6788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FF78E4F8-A42F-4B50-8695-7DD6EF21744D}"/>
                </a:ext>
              </a:extLst>
            </p:cNvPr>
            <p:cNvSpPr/>
            <p:nvPr/>
          </p:nvSpPr>
          <p:spPr>
            <a:xfrm>
              <a:off x="2413968" y="3360045"/>
              <a:ext cx="67889" cy="6788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6FDC2022-E086-44A4-8B4D-41B062AC29F2}"/>
                </a:ext>
              </a:extLst>
            </p:cNvPr>
            <p:cNvSpPr/>
            <p:nvPr/>
          </p:nvSpPr>
          <p:spPr>
            <a:xfrm>
              <a:off x="2413968" y="3648575"/>
              <a:ext cx="67889" cy="6788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B94032FA-F507-43EF-AD8A-BBDB138C8B1D}"/>
                </a:ext>
              </a:extLst>
            </p:cNvPr>
            <p:cNvSpPr/>
            <p:nvPr/>
          </p:nvSpPr>
          <p:spPr>
            <a:xfrm>
              <a:off x="2413968" y="3937106"/>
              <a:ext cx="67889" cy="6788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C6358C82-A4A2-4673-A432-7B8B97ACED34}"/>
                </a:ext>
              </a:extLst>
            </p:cNvPr>
            <p:cNvSpPr/>
            <p:nvPr/>
          </p:nvSpPr>
          <p:spPr>
            <a:xfrm>
              <a:off x="2643821" y="2799396"/>
              <a:ext cx="67889" cy="6788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0DEEB73F-29EE-4EB0-A39E-91B4A8B36088}"/>
                </a:ext>
              </a:extLst>
            </p:cNvPr>
            <p:cNvSpPr/>
            <p:nvPr/>
          </p:nvSpPr>
          <p:spPr>
            <a:xfrm>
              <a:off x="2643821" y="3071514"/>
              <a:ext cx="67889" cy="6788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19BDF39A-325A-4682-9FB4-DF50C2BA2724}"/>
                </a:ext>
              </a:extLst>
            </p:cNvPr>
            <p:cNvSpPr/>
            <p:nvPr/>
          </p:nvSpPr>
          <p:spPr>
            <a:xfrm>
              <a:off x="2643821" y="3360045"/>
              <a:ext cx="67889" cy="6788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2152AF06-0C5A-4066-80D9-78F7E642F5B2}"/>
                </a:ext>
              </a:extLst>
            </p:cNvPr>
            <p:cNvSpPr/>
            <p:nvPr/>
          </p:nvSpPr>
          <p:spPr>
            <a:xfrm>
              <a:off x="2643821" y="3648575"/>
              <a:ext cx="67889" cy="6788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FE86344B-0A56-4B08-A08B-431ABD40B2BA}"/>
                </a:ext>
              </a:extLst>
            </p:cNvPr>
            <p:cNvSpPr/>
            <p:nvPr/>
          </p:nvSpPr>
          <p:spPr>
            <a:xfrm>
              <a:off x="2643821" y="3937106"/>
              <a:ext cx="67889" cy="6788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4331277B-9391-48D2-A1F8-876C67700218}"/>
                </a:ext>
              </a:extLst>
            </p:cNvPr>
            <p:cNvSpPr/>
            <p:nvPr/>
          </p:nvSpPr>
          <p:spPr>
            <a:xfrm>
              <a:off x="2873673" y="2799396"/>
              <a:ext cx="67889" cy="6788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9EC9FF8F-7D00-451E-8C84-D20E2E496C5F}"/>
                </a:ext>
              </a:extLst>
            </p:cNvPr>
            <p:cNvSpPr/>
            <p:nvPr/>
          </p:nvSpPr>
          <p:spPr>
            <a:xfrm>
              <a:off x="2873673" y="3071514"/>
              <a:ext cx="67889" cy="6788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8FA4ABF8-57F8-4A68-859F-15D48F0BA4CE}"/>
                </a:ext>
              </a:extLst>
            </p:cNvPr>
            <p:cNvSpPr/>
            <p:nvPr/>
          </p:nvSpPr>
          <p:spPr>
            <a:xfrm>
              <a:off x="2873673" y="3360045"/>
              <a:ext cx="67889" cy="6788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994C16EB-413A-4726-85AA-6159731EEFC2}"/>
                </a:ext>
              </a:extLst>
            </p:cNvPr>
            <p:cNvSpPr/>
            <p:nvPr/>
          </p:nvSpPr>
          <p:spPr>
            <a:xfrm>
              <a:off x="2643821" y="4209890"/>
              <a:ext cx="67889" cy="6788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060D7900-A7C0-4155-9959-64CD7F348F5C}"/>
                </a:ext>
              </a:extLst>
            </p:cNvPr>
            <p:cNvSpPr/>
            <p:nvPr/>
          </p:nvSpPr>
          <p:spPr>
            <a:xfrm>
              <a:off x="3078125" y="2799396"/>
              <a:ext cx="67889" cy="6788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a:extLst>
                <a:ext uri="{FF2B5EF4-FFF2-40B4-BE49-F238E27FC236}">
                  <a16:creationId xmlns:a16="http://schemas.microsoft.com/office/drawing/2014/main" id="{EC1653D8-727D-4A2E-806D-C4AD2A60B9AB}"/>
                </a:ext>
              </a:extLst>
            </p:cNvPr>
            <p:cNvSpPr/>
            <p:nvPr/>
          </p:nvSpPr>
          <p:spPr>
            <a:xfrm>
              <a:off x="3078125" y="3071514"/>
              <a:ext cx="67889" cy="6788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a:extLst>
                <a:ext uri="{FF2B5EF4-FFF2-40B4-BE49-F238E27FC236}">
                  <a16:creationId xmlns:a16="http://schemas.microsoft.com/office/drawing/2014/main" id="{4FE78889-10A9-4B61-B428-FAAAA6C21CC6}"/>
                </a:ext>
              </a:extLst>
            </p:cNvPr>
            <p:cNvSpPr/>
            <p:nvPr/>
          </p:nvSpPr>
          <p:spPr>
            <a:xfrm>
              <a:off x="3307977" y="2799396"/>
              <a:ext cx="67889" cy="6788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C346012C-13F5-4A43-B9F2-6ED4BE737FBB}"/>
                </a:ext>
              </a:extLst>
            </p:cNvPr>
            <p:cNvSpPr/>
            <p:nvPr/>
          </p:nvSpPr>
          <p:spPr>
            <a:xfrm>
              <a:off x="3307977" y="3071514"/>
              <a:ext cx="67889" cy="6788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9" name="Group 88">
            <a:extLst>
              <a:ext uri="{FF2B5EF4-FFF2-40B4-BE49-F238E27FC236}">
                <a16:creationId xmlns:a16="http://schemas.microsoft.com/office/drawing/2014/main" id="{66B57F59-320E-4525-B8FE-315D05B93A51}"/>
              </a:ext>
            </a:extLst>
          </p:cNvPr>
          <p:cNvGrpSpPr/>
          <p:nvPr userDrawn="1"/>
        </p:nvGrpSpPr>
        <p:grpSpPr>
          <a:xfrm>
            <a:off x="7293610" y="404913"/>
            <a:ext cx="888668" cy="1365832"/>
            <a:chOff x="2413968" y="2799396"/>
            <a:chExt cx="961898" cy="1478383"/>
          </a:xfrm>
          <a:solidFill>
            <a:srgbClr val="7A0BC0"/>
          </a:solidFill>
        </p:grpSpPr>
        <p:sp>
          <p:nvSpPr>
            <p:cNvPr id="90" name="Oval 89">
              <a:extLst>
                <a:ext uri="{FF2B5EF4-FFF2-40B4-BE49-F238E27FC236}">
                  <a16:creationId xmlns:a16="http://schemas.microsoft.com/office/drawing/2014/main" id="{9C360F69-22F1-4CF7-930A-F488F71AF1DD}"/>
                </a:ext>
              </a:extLst>
            </p:cNvPr>
            <p:cNvSpPr/>
            <p:nvPr/>
          </p:nvSpPr>
          <p:spPr>
            <a:xfrm>
              <a:off x="2413968" y="3071514"/>
              <a:ext cx="67889" cy="6788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5E779F67-9428-4BFA-9799-37FE61E4ABBE}"/>
                </a:ext>
              </a:extLst>
            </p:cNvPr>
            <p:cNvSpPr/>
            <p:nvPr/>
          </p:nvSpPr>
          <p:spPr>
            <a:xfrm>
              <a:off x="2413968" y="3360045"/>
              <a:ext cx="67889" cy="6788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098E20AA-B568-4843-8247-CE1011A18A5B}"/>
                </a:ext>
              </a:extLst>
            </p:cNvPr>
            <p:cNvSpPr/>
            <p:nvPr/>
          </p:nvSpPr>
          <p:spPr>
            <a:xfrm>
              <a:off x="2413968" y="3648575"/>
              <a:ext cx="67889" cy="6788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95EA0681-C28E-4F3B-BE50-EF60378EC120}"/>
                </a:ext>
              </a:extLst>
            </p:cNvPr>
            <p:cNvSpPr/>
            <p:nvPr/>
          </p:nvSpPr>
          <p:spPr>
            <a:xfrm>
              <a:off x="2413968" y="3937106"/>
              <a:ext cx="67889" cy="6788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a:extLst>
                <a:ext uri="{FF2B5EF4-FFF2-40B4-BE49-F238E27FC236}">
                  <a16:creationId xmlns:a16="http://schemas.microsoft.com/office/drawing/2014/main" id="{E2EA3C8F-430E-4359-A807-7046FE65EAFA}"/>
                </a:ext>
              </a:extLst>
            </p:cNvPr>
            <p:cNvSpPr/>
            <p:nvPr/>
          </p:nvSpPr>
          <p:spPr>
            <a:xfrm>
              <a:off x="2643821" y="2799396"/>
              <a:ext cx="67889" cy="6788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Oval 94">
              <a:extLst>
                <a:ext uri="{FF2B5EF4-FFF2-40B4-BE49-F238E27FC236}">
                  <a16:creationId xmlns:a16="http://schemas.microsoft.com/office/drawing/2014/main" id="{58433086-054C-456F-AEB6-44FF6C439255}"/>
                </a:ext>
              </a:extLst>
            </p:cNvPr>
            <p:cNvSpPr/>
            <p:nvPr/>
          </p:nvSpPr>
          <p:spPr>
            <a:xfrm>
              <a:off x="2643821" y="3071514"/>
              <a:ext cx="67889" cy="6788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a:extLst>
                <a:ext uri="{FF2B5EF4-FFF2-40B4-BE49-F238E27FC236}">
                  <a16:creationId xmlns:a16="http://schemas.microsoft.com/office/drawing/2014/main" id="{AB70B6F2-F191-4C5E-A16F-053CD596EA0B}"/>
                </a:ext>
              </a:extLst>
            </p:cNvPr>
            <p:cNvSpPr/>
            <p:nvPr/>
          </p:nvSpPr>
          <p:spPr>
            <a:xfrm>
              <a:off x="2643821" y="3360045"/>
              <a:ext cx="67889" cy="6788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Oval 96">
              <a:extLst>
                <a:ext uri="{FF2B5EF4-FFF2-40B4-BE49-F238E27FC236}">
                  <a16:creationId xmlns:a16="http://schemas.microsoft.com/office/drawing/2014/main" id="{58D50912-4A3C-42D0-B5BE-CD644A5FE6FC}"/>
                </a:ext>
              </a:extLst>
            </p:cNvPr>
            <p:cNvSpPr/>
            <p:nvPr/>
          </p:nvSpPr>
          <p:spPr>
            <a:xfrm>
              <a:off x="2643821" y="3648575"/>
              <a:ext cx="67889" cy="6788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a:extLst>
                <a:ext uri="{FF2B5EF4-FFF2-40B4-BE49-F238E27FC236}">
                  <a16:creationId xmlns:a16="http://schemas.microsoft.com/office/drawing/2014/main" id="{96C8313F-EE7C-44A4-8E8A-92BBD659E0FB}"/>
                </a:ext>
              </a:extLst>
            </p:cNvPr>
            <p:cNvSpPr/>
            <p:nvPr/>
          </p:nvSpPr>
          <p:spPr>
            <a:xfrm>
              <a:off x="2643821" y="3937106"/>
              <a:ext cx="67889" cy="6788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Oval 98">
              <a:extLst>
                <a:ext uri="{FF2B5EF4-FFF2-40B4-BE49-F238E27FC236}">
                  <a16:creationId xmlns:a16="http://schemas.microsoft.com/office/drawing/2014/main" id="{8BC0EDA4-134B-429F-933E-D789409D2985}"/>
                </a:ext>
              </a:extLst>
            </p:cNvPr>
            <p:cNvSpPr/>
            <p:nvPr/>
          </p:nvSpPr>
          <p:spPr>
            <a:xfrm>
              <a:off x="2873673" y="2799396"/>
              <a:ext cx="67889" cy="6788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a:extLst>
                <a:ext uri="{FF2B5EF4-FFF2-40B4-BE49-F238E27FC236}">
                  <a16:creationId xmlns:a16="http://schemas.microsoft.com/office/drawing/2014/main" id="{1B88604E-8E0D-4B72-874A-E5C360533946}"/>
                </a:ext>
              </a:extLst>
            </p:cNvPr>
            <p:cNvSpPr/>
            <p:nvPr/>
          </p:nvSpPr>
          <p:spPr>
            <a:xfrm>
              <a:off x="2873673" y="3071514"/>
              <a:ext cx="67889" cy="6788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a:extLst>
                <a:ext uri="{FF2B5EF4-FFF2-40B4-BE49-F238E27FC236}">
                  <a16:creationId xmlns:a16="http://schemas.microsoft.com/office/drawing/2014/main" id="{1A8F274F-17BE-4DC5-AE2A-83FCD906B9D0}"/>
                </a:ext>
              </a:extLst>
            </p:cNvPr>
            <p:cNvSpPr/>
            <p:nvPr/>
          </p:nvSpPr>
          <p:spPr>
            <a:xfrm>
              <a:off x="2873673" y="3360045"/>
              <a:ext cx="67889" cy="6788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a:extLst>
                <a:ext uri="{FF2B5EF4-FFF2-40B4-BE49-F238E27FC236}">
                  <a16:creationId xmlns:a16="http://schemas.microsoft.com/office/drawing/2014/main" id="{5BC4CC8C-3CFD-40AA-BFFB-12BCBE7C4DD3}"/>
                </a:ext>
              </a:extLst>
            </p:cNvPr>
            <p:cNvSpPr/>
            <p:nvPr/>
          </p:nvSpPr>
          <p:spPr>
            <a:xfrm>
              <a:off x="2643821" y="4209890"/>
              <a:ext cx="67889" cy="6788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6732CD63-F0F0-4200-AE9A-2EF061B6D679}"/>
                </a:ext>
              </a:extLst>
            </p:cNvPr>
            <p:cNvSpPr/>
            <p:nvPr/>
          </p:nvSpPr>
          <p:spPr>
            <a:xfrm>
              <a:off x="3078125" y="2799396"/>
              <a:ext cx="67889" cy="6788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a:extLst>
                <a:ext uri="{FF2B5EF4-FFF2-40B4-BE49-F238E27FC236}">
                  <a16:creationId xmlns:a16="http://schemas.microsoft.com/office/drawing/2014/main" id="{CD9726E1-B09B-4429-9091-16D5894B54D3}"/>
                </a:ext>
              </a:extLst>
            </p:cNvPr>
            <p:cNvSpPr/>
            <p:nvPr/>
          </p:nvSpPr>
          <p:spPr>
            <a:xfrm>
              <a:off x="3078125" y="3071514"/>
              <a:ext cx="67889" cy="6788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104">
              <a:extLst>
                <a:ext uri="{FF2B5EF4-FFF2-40B4-BE49-F238E27FC236}">
                  <a16:creationId xmlns:a16="http://schemas.microsoft.com/office/drawing/2014/main" id="{8782D4FB-91CB-4624-8C82-7BA22EFADB90}"/>
                </a:ext>
              </a:extLst>
            </p:cNvPr>
            <p:cNvSpPr/>
            <p:nvPr/>
          </p:nvSpPr>
          <p:spPr>
            <a:xfrm>
              <a:off x="3307977" y="2799396"/>
              <a:ext cx="67889" cy="6788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a:extLst>
                <a:ext uri="{FF2B5EF4-FFF2-40B4-BE49-F238E27FC236}">
                  <a16:creationId xmlns:a16="http://schemas.microsoft.com/office/drawing/2014/main" id="{6F3808D4-FC6B-4E5F-8360-229C13866355}"/>
                </a:ext>
              </a:extLst>
            </p:cNvPr>
            <p:cNvSpPr/>
            <p:nvPr/>
          </p:nvSpPr>
          <p:spPr>
            <a:xfrm>
              <a:off x="3307977" y="3071514"/>
              <a:ext cx="67889" cy="6788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6" name="Rectangle 65">
            <a:extLst>
              <a:ext uri="{FF2B5EF4-FFF2-40B4-BE49-F238E27FC236}">
                <a16:creationId xmlns:a16="http://schemas.microsoft.com/office/drawing/2014/main" id="{33A196B4-92C0-4534-A8E7-FB0B7E0A0E27}"/>
              </a:ext>
            </a:extLst>
          </p:cNvPr>
          <p:cNvSpPr/>
          <p:nvPr userDrawn="1"/>
        </p:nvSpPr>
        <p:spPr>
          <a:xfrm>
            <a:off x="9474590" y="5444199"/>
            <a:ext cx="2717409" cy="987552"/>
          </a:xfrm>
          <a:prstGeom prst="rect">
            <a:avLst/>
          </a:prstGeom>
          <a:noFill/>
          <a:ln>
            <a:solidFill>
              <a:srgbClr val="7A0B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icture Placeholder 3">
            <a:extLst>
              <a:ext uri="{FF2B5EF4-FFF2-40B4-BE49-F238E27FC236}">
                <a16:creationId xmlns:a16="http://schemas.microsoft.com/office/drawing/2014/main" id="{6E7CE644-58BF-457C-A419-086D26C3E588}"/>
              </a:ext>
            </a:extLst>
          </p:cNvPr>
          <p:cNvSpPr>
            <a:spLocks noGrp="1"/>
          </p:cNvSpPr>
          <p:nvPr>
            <p:ph type="pic" sz="quarter" idx="15" hasCustomPrompt="1"/>
          </p:nvPr>
        </p:nvSpPr>
        <p:spPr>
          <a:xfrm flipH="1">
            <a:off x="1999594" y="2053446"/>
            <a:ext cx="2779778" cy="4103514"/>
          </a:xfrm>
          <a:prstGeom prst="rect">
            <a:avLst/>
          </a:prstGeom>
          <a:noFill/>
        </p:spPr>
        <p:txBody>
          <a:bodyPr wrap="square">
            <a:noAutofit/>
          </a:bodyPr>
          <a:lstStyle>
            <a:lvl1pPr algn="r">
              <a:defRPr sz="1200"/>
            </a:lvl1pPr>
          </a:lstStyle>
          <a:p>
            <a:r>
              <a:rPr lang="en-US"/>
              <a:t>Click icont to input image</a:t>
            </a:r>
          </a:p>
          <a:p>
            <a:endParaRPr lang="en-US"/>
          </a:p>
        </p:txBody>
      </p:sp>
      <p:sp>
        <p:nvSpPr>
          <p:cNvPr id="59" name="Picture Placeholder 3">
            <a:extLst>
              <a:ext uri="{FF2B5EF4-FFF2-40B4-BE49-F238E27FC236}">
                <a16:creationId xmlns:a16="http://schemas.microsoft.com/office/drawing/2014/main" id="{FCEE145D-95E1-4865-8264-3469B1A30928}"/>
              </a:ext>
            </a:extLst>
          </p:cNvPr>
          <p:cNvSpPr>
            <a:spLocks noGrp="1"/>
          </p:cNvSpPr>
          <p:nvPr>
            <p:ph type="pic" sz="quarter" idx="16" hasCustomPrompt="1"/>
          </p:nvPr>
        </p:nvSpPr>
        <p:spPr>
          <a:xfrm flipH="1">
            <a:off x="7750936" y="701040"/>
            <a:ext cx="2779778" cy="4431792"/>
          </a:xfrm>
          <a:prstGeom prst="rect">
            <a:avLst/>
          </a:prstGeom>
          <a:noFill/>
        </p:spPr>
        <p:txBody>
          <a:bodyPr wrap="square">
            <a:noAutofit/>
          </a:bodyPr>
          <a:lstStyle>
            <a:lvl1pPr algn="r">
              <a:defRPr sz="1200"/>
            </a:lvl1pPr>
          </a:lstStyle>
          <a:p>
            <a:r>
              <a:rPr lang="en-US"/>
              <a:t>Click icont to input image</a:t>
            </a:r>
          </a:p>
          <a:p>
            <a:endParaRPr lang="en-US"/>
          </a:p>
        </p:txBody>
      </p:sp>
      <p:cxnSp>
        <p:nvCxnSpPr>
          <p:cNvPr id="61" name="Straight Connector 60">
            <a:extLst>
              <a:ext uri="{FF2B5EF4-FFF2-40B4-BE49-F238E27FC236}">
                <a16:creationId xmlns:a16="http://schemas.microsoft.com/office/drawing/2014/main" id="{278744F2-091B-4309-A2BC-5CA691886113}"/>
              </a:ext>
            </a:extLst>
          </p:cNvPr>
          <p:cNvCxnSpPr/>
          <p:nvPr userDrawn="1"/>
        </p:nvCxnSpPr>
        <p:spPr>
          <a:xfrm>
            <a:off x="6089650" y="33528"/>
            <a:ext cx="0" cy="6790944"/>
          </a:xfrm>
          <a:prstGeom prst="line">
            <a:avLst/>
          </a:prstGeom>
          <a:ln w="12700">
            <a:solidFill>
              <a:srgbClr val="7A0BC0"/>
            </a:solidFill>
          </a:ln>
        </p:spPr>
        <p:style>
          <a:lnRef idx="1">
            <a:schemeClr val="accent2"/>
          </a:lnRef>
          <a:fillRef idx="0">
            <a:schemeClr val="accent2"/>
          </a:fillRef>
          <a:effectRef idx="0">
            <a:schemeClr val="accent2"/>
          </a:effectRef>
          <a:fontRef idx="minor">
            <a:schemeClr val="tx1"/>
          </a:fontRef>
        </p:style>
      </p:cxnSp>
      <p:sp>
        <p:nvSpPr>
          <p:cNvPr id="63" name="Diamond 62">
            <a:extLst>
              <a:ext uri="{FF2B5EF4-FFF2-40B4-BE49-F238E27FC236}">
                <a16:creationId xmlns:a16="http://schemas.microsoft.com/office/drawing/2014/main" id="{DBD2084B-1C4B-4C3D-A528-286E389C343E}"/>
              </a:ext>
            </a:extLst>
          </p:cNvPr>
          <p:cNvSpPr/>
          <p:nvPr/>
        </p:nvSpPr>
        <p:spPr>
          <a:xfrm>
            <a:off x="6003925" y="3156690"/>
            <a:ext cx="184150" cy="184150"/>
          </a:xfrm>
          <a:prstGeom prst="diamond">
            <a:avLst/>
          </a:prstGeom>
          <a:solidFill>
            <a:srgbClr val="1A1A40"/>
          </a:solidFill>
          <a:ln w="50800">
            <a:solidFill>
              <a:srgbClr val="7A0B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Diamond 63">
            <a:extLst>
              <a:ext uri="{FF2B5EF4-FFF2-40B4-BE49-F238E27FC236}">
                <a16:creationId xmlns:a16="http://schemas.microsoft.com/office/drawing/2014/main" id="{CA99FE3C-D8C5-48F6-9646-5052E53AB4B4}"/>
              </a:ext>
            </a:extLst>
          </p:cNvPr>
          <p:cNvSpPr/>
          <p:nvPr/>
        </p:nvSpPr>
        <p:spPr>
          <a:xfrm>
            <a:off x="6003925" y="3336925"/>
            <a:ext cx="184150" cy="184150"/>
          </a:xfrm>
          <a:prstGeom prst="diamond">
            <a:avLst/>
          </a:prstGeom>
          <a:solidFill>
            <a:srgbClr val="1A1A40"/>
          </a:solidFill>
          <a:ln w="50800">
            <a:solidFill>
              <a:srgbClr val="7A0B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Diamond 64">
            <a:extLst>
              <a:ext uri="{FF2B5EF4-FFF2-40B4-BE49-F238E27FC236}">
                <a16:creationId xmlns:a16="http://schemas.microsoft.com/office/drawing/2014/main" id="{A07F9EEA-254D-42AE-BE37-A87A46BD130D}"/>
              </a:ext>
            </a:extLst>
          </p:cNvPr>
          <p:cNvSpPr/>
          <p:nvPr/>
        </p:nvSpPr>
        <p:spPr>
          <a:xfrm>
            <a:off x="6003925" y="3517160"/>
            <a:ext cx="184150" cy="184150"/>
          </a:xfrm>
          <a:prstGeom prst="diamond">
            <a:avLst/>
          </a:prstGeom>
          <a:solidFill>
            <a:srgbClr val="1A1A40"/>
          </a:solidFill>
          <a:ln w="50800">
            <a:solidFill>
              <a:srgbClr val="7A0B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8D5D0C0-F8F5-4E8A-94F5-E0F93862AFBA}"/>
              </a:ext>
            </a:extLst>
          </p:cNvPr>
          <p:cNvSpPr/>
          <p:nvPr userDrawn="1"/>
        </p:nvSpPr>
        <p:spPr>
          <a:xfrm>
            <a:off x="9662164" y="5608320"/>
            <a:ext cx="2529836" cy="682752"/>
          </a:xfrm>
          <a:prstGeom prst="rect">
            <a:avLst/>
          </a:prstGeom>
          <a:solidFill>
            <a:srgbClr val="2700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8" name="Straight Connector 67">
            <a:extLst>
              <a:ext uri="{FF2B5EF4-FFF2-40B4-BE49-F238E27FC236}">
                <a16:creationId xmlns:a16="http://schemas.microsoft.com/office/drawing/2014/main" id="{724A708C-494C-45A8-92F3-5836CA8C6505}"/>
              </a:ext>
            </a:extLst>
          </p:cNvPr>
          <p:cNvCxnSpPr>
            <a:cxnSpLocks/>
          </p:cNvCxnSpPr>
          <p:nvPr userDrawn="1"/>
        </p:nvCxnSpPr>
        <p:spPr>
          <a:xfrm>
            <a:off x="344659" y="0"/>
            <a:ext cx="0" cy="6858000"/>
          </a:xfrm>
          <a:prstGeom prst="line">
            <a:avLst/>
          </a:prstGeom>
          <a:ln w="15875">
            <a:solidFill>
              <a:srgbClr val="7A0BC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6730579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6_Title Slide">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23547732-CF4C-45CB-99A8-358F414091FE}"/>
              </a:ext>
            </a:extLst>
          </p:cNvPr>
          <p:cNvSpPr/>
          <p:nvPr/>
        </p:nvSpPr>
        <p:spPr>
          <a:xfrm rot="20700000">
            <a:off x="1685925" y="1743075"/>
            <a:ext cx="3371850" cy="3371850"/>
          </a:xfrm>
          <a:prstGeom prst="roundRect">
            <a:avLst>
              <a:gd name="adj" fmla="val 6440"/>
            </a:avLst>
          </a:prstGeom>
          <a:solidFill>
            <a:srgbClr val="7A0B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4" name="Rectangle: Rounded Corners 3">
            <a:extLst>
              <a:ext uri="{FF2B5EF4-FFF2-40B4-BE49-F238E27FC236}">
                <a16:creationId xmlns:a16="http://schemas.microsoft.com/office/drawing/2014/main" id="{59BA7C92-C1BE-46D8-B306-3A742B32CA87}"/>
              </a:ext>
            </a:extLst>
          </p:cNvPr>
          <p:cNvSpPr/>
          <p:nvPr/>
        </p:nvSpPr>
        <p:spPr>
          <a:xfrm rot="21067020">
            <a:off x="1685925" y="1743075"/>
            <a:ext cx="3371850" cy="3371850"/>
          </a:xfrm>
          <a:prstGeom prst="roundRect">
            <a:avLst>
              <a:gd name="adj" fmla="val 6440"/>
            </a:avLst>
          </a:prstGeom>
          <a:solidFill>
            <a:srgbClr val="2700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5" name="Picture Placeholder 4">
            <a:extLst>
              <a:ext uri="{FF2B5EF4-FFF2-40B4-BE49-F238E27FC236}">
                <a16:creationId xmlns:a16="http://schemas.microsoft.com/office/drawing/2014/main" id="{84A6D6EF-9C7D-40CD-8196-230D542A7C36}"/>
              </a:ext>
            </a:extLst>
          </p:cNvPr>
          <p:cNvSpPr>
            <a:spLocks noGrp="1"/>
          </p:cNvSpPr>
          <p:nvPr userDrawn="1">
            <p:ph type="pic" sz="quarter" idx="10"/>
          </p:nvPr>
        </p:nvSpPr>
        <p:spPr>
          <a:xfrm>
            <a:off x="1838325" y="1895475"/>
            <a:ext cx="3067050" cy="3067050"/>
          </a:xfrm>
          <a:custGeom>
            <a:avLst/>
            <a:gdLst>
              <a:gd name="connsiteX0" fmla="*/ 197518 w 3067050"/>
              <a:gd name="connsiteY0" fmla="*/ 0 h 3067050"/>
              <a:gd name="connsiteX1" fmla="*/ 2869533 w 3067050"/>
              <a:gd name="connsiteY1" fmla="*/ 0 h 3067050"/>
              <a:gd name="connsiteX2" fmla="*/ 3067050 w 3067050"/>
              <a:gd name="connsiteY2" fmla="*/ 197518 h 3067050"/>
              <a:gd name="connsiteX3" fmla="*/ 3067050 w 3067050"/>
              <a:gd name="connsiteY3" fmla="*/ 2869532 h 3067050"/>
              <a:gd name="connsiteX4" fmla="*/ 2869533 w 3067050"/>
              <a:gd name="connsiteY4" fmla="*/ 3067050 h 3067050"/>
              <a:gd name="connsiteX5" fmla="*/ 197518 w 3067050"/>
              <a:gd name="connsiteY5" fmla="*/ 3067050 h 3067050"/>
              <a:gd name="connsiteX6" fmla="*/ 0 w 3067050"/>
              <a:gd name="connsiteY6" fmla="*/ 2869532 h 3067050"/>
              <a:gd name="connsiteX7" fmla="*/ 0 w 3067050"/>
              <a:gd name="connsiteY7" fmla="*/ 197518 h 3067050"/>
              <a:gd name="connsiteX8" fmla="*/ 197518 w 3067050"/>
              <a:gd name="connsiteY8" fmla="*/ 0 h 306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67050" h="3067050">
                <a:moveTo>
                  <a:pt x="197518" y="0"/>
                </a:moveTo>
                <a:lnTo>
                  <a:pt x="2869533" y="0"/>
                </a:lnTo>
                <a:cubicBezTo>
                  <a:pt x="2978619" y="0"/>
                  <a:pt x="3067050" y="88432"/>
                  <a:pt x="3067050" y="197518"/>
                </a:cubicBezTo>
                <a:lnTo>
                  <a:pt x="3067050" y="2869532"/>
                </a:lnTo>
                <a:cubicBezTo>
                  <a:pt x="3067050" y="2978618"/>
                  <a:pt x="2978619" y="3067050"/>
                  <a:pt x="2869533" y="3067050"/>
                </a:cubicBezTo>
                <a:lnTo>
                  <a:pt x="197518" y="3067050"/>
                </a:lnTo>
                <a:cubicBezTo>
                  <a:pt x="88432" y="3067050"/>
                  <a:pt x="0" y="2978618"/>
                  <a:pt x="0" y="2869532"/>
                </a:cubicBezTo>
                <a:lnTo>
                  <a:pt x="0" y="197518"/>
                </a:lnTo>
                <a:cubicBezTo>
                  <a:pt x="0" y="88432"/>
                  <a:pt x="88432" y="0"/>
                  <a:pt x="197518" y="0"/>
                </a:cubicBezTo>
                <a:close/>
              </a:path>
            </a:pathLst>
          </a:custGeom>
          <a:noFill/>
        </p:spPr>
        <p:txBody>
          <a:bodyPr wrap="square">
            <a:noAutofit/>
          </a:bodyPr>
          <a:lstStyle>
            <a:lvl1pPr>
              <a:defRPr sz="1600"/>
            </a:lvl1pPr>
          </a:lstStyle>
          <a:p>
            <a:endParaRPr lang="en-ID"/>
          </a:p>
        </p:txBody>
      </p:sp>
      <p:grpSp>
        <p:nvGrpSpPr>
          <p:cNvPr id="6" name="Group 5">
            <a:extLst>
              <a:ext uri="{FF2B5EF4-FFF2-40B4-BE49-F238E27FC236}">
                <a16:creationId xmlns:a16="http://schemas.microsoft.com/office/drawing/2014/main" id="{78EDE93D-E026-453F-BA7B-B12A4339C9CE}"/>
              </a:ext>
            </a:extLst>
          </p:cNvPr>
          <p:cNvGrpSpPr/>
          <p:nvPr userDrawn="1"/>
        </p:nvGrpSpPr>
        <p:grpSpPr>
          <a:xfrm>
            <a:off x="453643" y="445125"/>
            <a:ext cx="3366517" cy="1066175"/>
            <a:chOff x="2295143" y="2705725"/>
            <a:chExt cx="3366517" cy="1066175"/>
          </a:xfrm>
        </p:grpSpPr>
        <p:cxnSp>
          <p:nvCxnSpPr>
            <p:cNvPr id="7" name="Straight Connector 6">
              <a:extLst>
                <a:ext uri="{FF2B5EF4-FFF2-40B4-BE49-F238E27FC236}">
                  <a16:creationId xmlns:a16="http://schemas.microsoft.com/office/drawing/2014/main" id="{40D576A8-3DF0-41F1-801E-3AA29EF805DF}"/>
                </a:ext>
              </a:extLst>
            </p:cNvPr>
            <p:cNvCxnSpPr>
              <a:cxnSpLocks/>
            </p:cNvCxnSpPr>
            <p:nvPr userDrawn="1"/>
          </p:nvCxnSpPr>
          <p:spPr>
            <a:xfrm flipH="1">
              <a:off x="2295144" y="2705725"/>
              <a:ext cx="3366516" cy="0"/>
            </a:xfrm>
            <a:prstGeom prst="line">
              <a:avLst/>
            </a:prstGeom>
            <a:ln w="25400" cap="rnd">
              <a:solidFill>
                <a:srgbClr val="7A0BC0"/>
              </a:solidFill>
              <a:roun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6DA74C06-B8C2-48B2-B80B-04A7078FE85B}"/>
                </a:ext>
              </a:extLst>
            </p:cNvPr>
            <p:cNvCxnSpPr>
              <a:cxnSpLocks/>
            </p:cNvCxnSpPr>
            <p:nvPr userDrawn="1"/>
          </p:nvCxnSpPr>
          <p:spPr>
            <a:xfrm>
              <a:off x="2295143" y="2705725"/>
              <a:ext cx="0" cy="1066175"/>
            </a:xfrm>
            <a:prstGeom prst="line">
              <a:avLst/>
            </a:prstGeom>
            <a:ln w="25400" cap="rnd">
              <a:solidFill>
                <a:srgbClr val="7A0BC0"/>
              </a:solidFill>
              <a:round/>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2E6CF3FD-1ECC-4521-A2A9-8962BDBF4CC9}"/>
              </a:ext>
            </a:extLst>
          </p:cNvPr>
          <p:cNvGrpSpPr/>
          <p:nvPr userDrawn="1"/>
        </p:nvGrpSpPr>
        <p:grpSpPr>
          <a:xfrm flipH="1" flipV="1">
            <a:off x="8418110" y="5349907"/>
            <a:ext cx="3366517" cy="1066175"/>
            <a:chOff x="2295143" y="2705725"/>
            <a:chExt cx="3366517" cy="1066175"/>
          </a:xfrm>
        </p:grpSpPr>
        <p:cxnSp>
          <p:nvCxnSpPr>
            <p:cNvPr id="10" name="Straight Connector 9">
              <a:extLst>
                <a:ext uri="{FF2B5EF4-FFF2-40B4-BE49-F238E27FC236}">
                  <a16:creationId xmlns:a16="http://schemas.microsoft.com/office/drawing/2014/main" id="{F88C5F88-13C8-4597-832B-CECD8201FDA5}"/>
                </a:ext>
              </a:extLst>
            </p:cNvPr>
            <p:cNvCxnSpPr>
              <a:cxnSpLocks/>
            </p:cNvCxnSpPr>
            <p:nvPr userDrawn="1"/>
          </p:nvCxnSpPr>
          <p:spPr>
            <a:xfrm flipH="1">
              <a:off x="2295144" y="2705725"/>
              <a:ext cx="3366516" cy="0"/>
            </a:xfrm>
            <a:prstGeom prst="line">
              <a:avLst/>
            </a:prstGeom>
            <a:ln w="25400" cap="rnd">
              <a:solidFill>
                <a:srgbClr val="7A0BC0"/>
              </a:solidFill>
              <a:round/>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BFA41806-153C-48E6-9953-BF1197D03FA9}"/>
                </a:ext>
              </a:extLst>
            </p:cNvPr>
            <p:cNvCxnSpPr>
              <a:cxnSpLocks/>
            </p:cNvCxnSpPr>
            <p:nvPr userDrawn="1"/>
          </p:nvCxnSpPr>
          <p:spPr>
            <a:xfrm>
              <a:off x="2295143" y="2705725"/>
              <a:ext cx="0" cy="1066175"/>
            </a:xfrm>
            <a:prstGeom prst="line">
              <a:avLst/>
            </a:prstGeom>
            <a:ln w="25400" cap="rnd">
              <a:solidFill>
                <a:srgbClr val="7A0BC0"/>
              </a:solidFill>
              <a:roun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1586387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4_Title Slide">
    <p:spTree>
      <p:nvGrpSpPr>
        <p:cNvPr id="1" name=""/>
        <p:cNvGrpSpPr/>
        <p:nvPr/>
      </p:nvGrpSpPr>
      <p:grpSpPr>
        <a:xfrm>
          <a:off x="0" y="0"/>
          <a:ext cx="0" cy="0"/>
          <a:chOff x="0" y="0"/>
          <a:chExt cx="0" cy="0"/>
        </a:xfrm>
      </p:grpSpPr>
      <p:sp>
        <p:nvSpPr>
          <p:cNvPr id="110" name="Freeform: Shape 109">
            <a:extLst>
              <a:ext uri="{FF2B5EF4-FFF2-40B4-BE49-F238E27FC236}">
                <a16:creationId xmlns:a16="http://schemas.microsoft.com/office/drawing/2014/main" id="{1F550FF6-7908-4434-B2A3-BD77DFB34BFE}"/>
              </a:ext>
            </a:extLst>
          </p:cNvPr>
          <p:cNvSpPr/>
          <p:nvPr userDrawn="1"/>
        </p:nvSpPr>
        <p:spPr>
          <a:xfrm>
            <a:off x="0" y="2112147"/>
            <a:ext cx="12196293" cy="2617872"/>
          </a:xfrm>
          <a:custGeom>
            <a:avLst/>
            <a:gdLst>
              <a:gd name="connsiteX0" fmla="*/ 0 w 12196293"/>
              <a:gd name="connsiteY0" fmla="*/ 1178570 h 2805577"/>
              <a:gd name="connsiteX1" fmla="*/ 1841679 w 12196293"/>
              <a:gd name="connsiteY1" fmla="*/ 1423269 h 2805577"/>
              <a:gd name="connsiteX2" fmla="*/ 3606085 w 12196293"/>
              <a:gd name="connsiteY2" fmla="*/ 328565 h 2805577"/>
              <a:gd name="connsiteX3" fmla="*/ 4687910 w 12196293"/>
              <a:gd name="connsiteY3" fmla="*/ 1977060 h 2805577"/>
              <a:gd name="connsiteX4" fmla="*/ 6851561 w 12196293"/>
              <a:gd name="connsiteY4" fmla="*/ 6593 h 2805577"/>
              <a:gd name="connsiteX5" fmla="*/ 8461420 w 12196293"/>
              <a:gd name="connsiteY5" fmla="*/ 2801308 h 2805577"/>
              <a:gd name="connsiteX6" fmla="*/ 12196293 w 12196293"/>
              <a:gd name="connsiteY6" fmla="*/ 650536 h 2805577"/>
              <a:gd name="connsiteX0" fmla="*/ 0 w 12196293"/>
              <a:gd name="connsiteY0" fmla="*/ 996196 h 2623203"/>
              <a:gd name="connsiteX1" fmla="*/ 1841679 w 12196293"/>
              <a:gd name="connsiteY1" fmla="*/ 1240895 h 2623203"/>
              <a:gd name="connsiteX2" fmla="*/ 3606085 w 12196293"/>
              <a:gd name="connsiteY2" fmla="*/ 146191 h 2623203"/>
              <a:gd name="connsiteX3" fmla="*/ 4687910 w 12196293"/>
              <a:gd name="connsiteY3" fmla="*/ 1794686 h 2623203"/>
              <a:gd name="connsiteX4" fmla="*/ 6790601 w 12196293"/>
              <a:gd name="connsiteY4" fmla="*/ 7099 h 2623203"/>
              <a:gd name="connsiteX5" fmla="*/ 8461420 w 12196293"/>
              <a:gd name="connsiteY5" fmla="*/ 2618934 h 2623203"/>
              <a:gd name="connsiteX6" fmla="*/ 12196293 w 12196293"/>
              <a:gd name="connsiteY6" fmla="*/ 468162 h 2623203"/>
              <a:gd name="connsiteX0" fmla="*/ 0 w 12196293"/>
              <a:gd name="connsiteY0" fmla="*/ 991295 h 2241328"/>
              <a:gd name="connsiteX1" fmla="*/ 1841679 w 12196293"/>
              <a:gd name="connsiteY1" fmla="*/ 1235994 h 2241328"/>
              <a:gd name="connsiteX2" fmla="*/ 3606085 w 12196293"/>
              <a:gd name="connsiteY2" fmla="*/ 141290 h 2241328"/>
              <a:gd name="connsiteX3" fmla="*/ 4687910 w 12196293"/>
              <a:gd name="connsiteY3" fmla="*/ 1789785 h 2241328"/>
              <a:gd name="connsiteX4" fmla="*/ 6790601 w 12196293"/>
              <a:gd name="connsiteY4" fmla="*/ 2198 h 2241328"/>
              <a:gd name="connsiteX5" fmla="*/ 8729644 w 12196293"/>
              <a:gd name="connsiteY5" fmla="*/ 2236081 h 2241328"/>
              <a:gd name="connsiteX6" fmla="*/ 12196293 w 12196293"/>
              <a:gd name="connsiteY6" fmla="*/ 463261 h 2241328"/>
              <a:gd name="connsiteX0" fmla="*/ 0 w 12196293"/>
              <a:gd name="connsiteY0" fmla="*/ 1137464 h 2387497"/>
              <a:gd name="connsiteX1" fmla="*/ 1841679 w 12196293"/>
              <a:gd name="connsiteY1" fmla="*/ 1382163 h 2387497"/>
              <a:gd name="connsiteX2" fmla="*/ 3606085 w 12196293"/>
              <a:gd name="connsiteY2" fmla="*/ 287459 h 2387497"/>
              <a:gd name="connsiteX3" fmla="*/ 4687910 w 12196293"/>
              <a:gd name="connsiteY3" fmla="*/ 1935954 h 2387497"/>
              <a:gd name="connsiteX4" fmla="*/ 7558697 w 12196293"/>
              <a:gd name="connsiteY4" fmla="*/ 2063 h 2387497"/>
              <a:gd name="connsiteX5" fmla="*/ 8729644 w 12196293"/>
              <a:gd name="connsiteY5" fmla="*/ 2382250 h 2387497"/>
              <a:gd name="connsiteX6" fmla="*/ 12196293 w 12196293"/>
              <a:gd name="connsiteY6" fmla="*/ 609430 h 2387497"/>
              <a:gd name="connsiteX0" fmla="*/ 0 w 12196293"/>
              <a:gd name="connsiteY0" fmla="*/ 1135900 h 2617911"/>
              <a:gd name="connsiteX1" fmla="*/ 1841679 w 12196293"/>
              <a:gd name="connsiteY1" fmla="*/ 1380599 h 2617911"/>
              <a:gd name="connsiteX2" fmla="*/ 3606085 w 12196293"/>
              <a:gd name="connsiteY2" fmla="*/ 285895 h 2617911"/>
              <a:gd name="connsiteX3" fmla="*/ 4346534 w 12196293"/>
              <a:gd name="connsiteY3" fmla="*/ 2617142 h 2617911"/>
              <a:gd name="connsiteX4" fmla="*/ 7558697 w 12196293"/>
              <a:gd name="connsiteY4" fmla="*/ 499 h 2617911"/>
              <a:gd name="connsiteX5" fmla="*/ 8729644 w 12196293"/>
              <a:gd name="connsiteY5" fmla="*/ 2380686 h 2617911"/>
              <a:gd name="connsiteX6" fmla="*/ 12196293 w 12196293"/>
              <a:gd name="connsiteY6" fmla="*/ 607866 h 2617911"/>
              <a:gd name="connsiteX0" fmla="*/ 0 w 12196293"/>
              <a:gd name="connsiteY0" fmla="*/ 1135900 h 2617872"/>
              <a:gd name="connsiteX1" fmla="*/ 1719759 w 12196293"/>
              <a:gd name="connsiteY1" fmla="*/ 2087735 h 2617872"/>
              <a:gd name="connsiteX2" fmla="*/ 3606085 w 12196293"/>
              <a:gd name="connsiteY2" fmla="*/ 285895 h 2617872"/>
              <a:gd name="connsiteX3" fmla="*/ 4346534 w 12196293"/>
              <a:gd name="connsiteY3" fmla="*/ 2617142 h 2617872"/>
              <a:gd name="connsiteX4" fmla="*/ 7558697 w 12196293"/>
              <a:gd name="connsiteY4" fmla="*/ 499 h 2617872"/>
              <a:gd name="connsiteX5" fmla="*/ 8729644 w 12196293"/>
              <a:gd name="connsiteY5" fmla="*/ 2380686 h 2617872"/>
              <a:gd name="connsiteX6" fmla="*/ 12196293 w 12196293"/>
              <a:gd name="connsiteY6" fmla="*/ 607866 h 2617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6293" h="2617872">
                <a:moveTo>
                  <a:pt x="0" y="1135900"/>
                </a:moveTo>
                <a:cubicBezTo>
                  <a:pt x="620332" y="1329083"/>
                  <a:pt x="1118745" y="2229402"/>
                  <a:pt x="1719759" y="2087735"/>
                </a:cubicBezTo>
                <a:cubicBezTo>
                  <a:pt x="2320773" y="1946068"/>
                  <a:pt x="3168289" y="197661"/>
                  <a:pt x="3606085" y="285895"/>
                </a:cubicBezTo>
                <a:cubicBezTo>
                  <a:pt x="4043881" y="374129"/>
                  <a:pt x="3687765" y="2664708"/>
                  <a:pt x="4346534" y="2617142"/>
                </a:cubicBezTo>
                <a:cubicBezTo>
                  <a:pt x="5005303" y="2569576"/>
                  <a:pt x="6828179" y="39908"/>
                  <a:pt x="7558697" y="499"/>
                </a:cubicBezTo>
                <a:cubicBezTo>
                  <a:pt x="8289215" y="-38910"/>
                  <a:pt x="7838855" y="2273362"/>
                  <a:pt x="8729644" y="2380686"/>
                </a:cubicBezTo>
                <a:cubicBezTo>
                  <a:pt x="9620433" y="2488010"/>
                  <a:pt x="11560935" y="916959"/>
                  <a:pt x="12196293" y="607866"/>
                </a:cubicBezTo>
              </a:path>
            </a:pathLst>
          </a:custGeom>
          <a:noFill/>
          <a:ln>
            <a:solidFill>
              <a:srgbClr val="7A0B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Picture Placeholder 59">
            <a:extLst>
              <a:ext uri="{FF2B5EF4-FFF2-40B4-BE49-F238E27FC236}">
                <a16:creationId xmlns:a16="http://schemas.microsoft.com/office/drawing/2014/main" id="{A28F6763-D41D-4CB5-86EA-E53A00FBF998}"/>
              </a:ext>
            </a:extLst>
          </p:cNvPr>
          <p:cNvSpPr>
            <a:spLocks noGrp="1"/>
          </p:cNvSpPr>
          <p:nvPr>
            <p:ph type="pic" sz="quarter" idx="17" hasCustomPrompt="1"/>
          </p:nvPr>
        </p:nvSpPr>
        <p:spPr>
          <a:xfrm flipH="1">
            <a:off x="4923753" y="2385525"/>
            <a:ext cx="2344494" cy="2344494"/>
          </a:xfrm>
          <a:custGeom>
            <a:avLst/>
            <a:gdLst>
              <a:gd name="connsiteX0" fmla="*/ 1172247 w 2344494"/>
              <a:gd name="connsiteY0" fmla="*/ 0 h 2344494"/>
              <a:gd name="connsiteX1" fmla="*/ 0 w 2344494"/>
              <a:gd name="connsiteY1" fmla="*/ 1172247 h 2344494"/>
              <a:gd name="connsiteX2" fmla="*/ 1172247 w 2344494"/>
              <a:gd name="connsiteY2" fmla="*/ 2344494 h 2344494"/>
              <a:gd name="connsiteX3" fmla="*/ 2344494 w 2344494"/>
              <a:gd name="connsiteY3" fmla="*/ 1172247 h 2344494"/>
              <a:gd name="connsiteX4" fmla="*/ 1172247 w 2344494"/>
              <a:gd name="connsiteY4" fmla="*/ 0 h 23444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44494" h="2344494">
                <a:moveTo>
                  <a:pt x="1172247" y="0"/>
                </a:moveTo>
                <a:cubicBezTo>
                  <a:pt x="524833" y="0"/>
                  <a:pt x="0" y="524833"/>
                  <a:pt x="0" y="1172247"/>
                </a:cubicBezTo>
                <a:cubicBezTo>
                  <a:pt x="0" y="1819661"/>
                  <a:pt x="524833" y="2344494"/>
                  <a:pt x="1172247" y="2344494"/>
                </a:cubicBezTo>
                <a:cubicBezTo>
                  <a:pt x="1819661" y="2344494"/>
                  <a:pt x="2344494" y="1819661"/>
                  <a:pt x="2344494" y="1172247"/>
                </a:cubicBezTo>
                <a:cubicBezTo>
                  <a:pt x="2344494" y="524833"/>
                  <a:pt x="1819661" y="0"/>
                  <a:pt x="1172247" y="0"/>
                </a:cubicBezTo>
                <a:close/>
              </a:path>
            </a:pathLst>
          </a:custGeom>
          <a:noFill/>
        </p:spPr>
        <p:txBody>
          <a:bodyPr wrap="square">
            <a:noAutofit/>
          </a:bodyPr>
          <a:lstStyle>
            <a:lvl1pPr algn="r">
              <a:defRPr sz="1200"/>
            </a:lvl1pPr>
          </a:lstStyle>
          <a:p>
            <a:r>
              <a:rPr lang="en-US"/>
              <a:t>Click icont to input image</a:t>
            </a:r>
          </a:p>
          <a:p>
            <a:endParaRPr lang="en-US"/>
          </a:p>
        </p:txBody>
      </p:sp>
      <p:sp>
        <p:nvSpPr>
          <p:cNvPr id="107" name="Picture Placeholder 106">
            <a:extLst>
              <a:ext uri="{FF2B5EF4-FFF2-40B4-BE49-F238E27FC236}">
                <a16:creationId xmlns:a16="http://schemas.microsoft.com/office/drawing/2014/main" id="{D3871C72-A02C-47DD-AA0B-D17590CE0B74}"/>
              </a:ext>
            </a:extLst>
          </p:cNvPr>
          <p:cNvSpPr>
            <a:spLocks noGrp="1"/>
          </p:cNvSpPr>
          <p:nvPr>
            <p:ph type="pic" sz="quarter" idx="18" hasCustomPrompt="1"/>
          </p:nvPr>
        </p:nvSpPr>
        <p:spPr>
          <a:xfrm flipH="1">
            <a:off x="8355801" y="2385525"/>
            <a:ext cx="2344494" cy="2344494"/>
          </a:xfrm>
          <a:custGeom>
            <a:avLst/>
            <a:gdLst>
              <a:gd name="connsiteX0" fmla="*/ 1172247 w 2344494"/>
              <a:gd name="connsiteY0" fmla="*/ 0 h 2344494"/>
              <a:gd name="connsiteX1" fmla="*/ 0 w 2344494"/>
              <a:gd name="connsiteY1" fmla="*/ 1172247 h 2344494"/>
              <a:gd name="connsiteX2" fmla="*/ 1172247 w 2344494"/>
              <a:gd name="connsiteY2" fmla="*/ 2344494 h 2344494"/>
              <a:gd name="connsiteX3" fmla="*/ 2344494 w 2344494"/>
              <a:gd name="connsiteY3" fmla="*/ 1172247 h 2344494"/>
              <a:gd name="connsiteX4" fmla="*/ 1172247 w 2344494"/>
              <a:gd name="connsiteY4" fmla="*/ 0 h 23444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44494" h="2344494">
                <a:moveTo>
                  <a:pt x="1172247" y="0"/>
                </a:moveTo>
                <a:cubicBezTo>
                  <a:pt x="524833" y="0"/>
                  <a:pt x="0" y="524833"/>
                  <a:pt x="0" y="1172247"/>
                </a:cubicBezTo>
                <a:cubicBezTo>
                  <a:pt x="0" y="1819661"/>
                  <a:pt x="524833" y="2344494"/>
                  <a:pt x="1172247" y="2344494"/>
                </a:cubicBezTo>
                <a:cubicBezTo>
                  <a:pt x="1819661" y="2344494"/>
                  <a:pt x="2344494" y="1819661"/>
                  <a:pt x="2344494" y="1172247"/>
                </a:cubicBezTo>
                <a:cubicBezTo>
                  <a:pt x="2344494" y="524833"/>
                  <a:pt x="1819661" y="0"/>
                  <a:pt x="1172247" y="0"/>
                </a:cubicBezTo>
                <a:close/>
              </a:path>
            </a:pathLst>
          </a:custGeom>
          <a:noFill/>
        </p:spPr>
        <p:txBody>
          <a:bodyPr wrap="square">
            <a:noAutofit/>
          </a:bodyPr>
          <a:lstStyle>
            <a:lvl1pPr algn="r">
              <a:defRPr sz="1200"/>
            </a:lvl1pPr>
          </a:lstStyle>
          <a:p>
            <a:r>
              <a:rPr lang="en-US"/>
              <a:t>Click icont to input image</a:t>
            </a:r>
          </a:p>
          <a:p>
            <a:endParaRPr lang="en-US"/>
          </a:p>
        </p:txBody>
      </p:sp>
      <p:sp>
        <p:nvSpPr>
          <p:cNvPr id="108" name="Picture Placeholder 107">
            <a:extLst>
              <a:ext uri="{FF2B5EF4-FFF2-40B4-BE49-F238E27FC236}">
                <a16:creationId xmlns:a16="http://schemas.microsoft.com/office/drawing/2014/main" id="{A22CF6F1-A54B-4E80-B57D-3228F942F63E}"/>
              </a:ext>
            </a:extLst>
          </p:cNvPr>
          <p:cNvSpPr>
            <a:spLocks noGrp="1"/>
          </p:cNvSpPr>
          <p:nvPr>
            <p:ph type="pic" sz="quarter" idx="19" hasCustomPrompt="1"/>
          </p:nvPr>
        </p:nvSpPr>
        <p:spPr>
          <a:xfrm flipH="1">
            <a:off x="1491705" y="2385525"/>
            <a:ext cx="2344494" cy="2344494"/>
          </a:xfrm>
          <a:custGeom>
            <a:avLst/>
            <a:gdLst>
              <a:gd name="connsiteX0" fmla="*/ 1172247 w 2344494"/>
              <a:gd name="connsiteY0" fmla="*/ 0 h 2344494"/>
              <a:gd name="connsiteX1" fmla="*/ 0 w 2344494"/>
              <a:gd name="connsiteY1" fmla="*/ 1172247 h 2344494"/>
              <a:gd name="connsiteX2" fmla="*/ 1172247 w 2344494"/>
              <a:gd name="connsiteY2" fmla="*/ 2344494 h 2344494"/>
              <a:gd name="connsiteX3" fmla="*/ 2344494 w 2344494"/>
              <a:gd name="connsiteY3" fmla="*/ 1172247 h 2344494"/>
              <a:gd name="connsiteX4" fmla="*/ 1172247 w 2344494"/>
              <a:gd name="connsiteY4" fmla="*/ 0 h 23444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44494" h="2344494">
                <a:moveTo>
                  <a:pt x="1172247" y="0"/>
                </a:moveTo>
                <a:cubicBezTo>
                  <a:pt x="524833" y="0"/>
                  <a:pt x="0" y="524833"/>
                  <a:pt x="0" y="1172247"/>
                </a:cubicBezTo>
                <a:cubicBezTo>
                  <a:pt x="0" y="1819661"/>
                  <a:pt x="524833" y="2344494"/>
                  <a:pt x="1172247" y="2344494"/>
                </a:cubicBezTo>
                <a:cubicBezTo>
                  <a:pt x="1819661" y="2344494"/>
                  <a:pt x="2344494" y="1819661"/>
                  <a:pt x="2344494" y="1172247"/>
                </a:cubicBezTo>
                <a:cubicBezTo>
                  <a:pt x="2344494" y="524833"/>
                  <a:pt x="1819661" y="0"/>
                  <a:pt x="1172247" y="0"/>
                </a:cubicBezTo>
                <a:close/>
              </a:path>
            </a:pathLst>
          </a:custGeom>
          <a:noFill/>
        </p:spPr>
        <p:txBody>
          <a:bodyPr wrap="square">
            <a:noAutofit/>
          </a:bodyPr>
          <a:lstStyle>
            <a:lvl1pPr algn="r">
              <a:defRPr sz="1200"/>
            </a:lvl1pPr>
          </a:lstStyle>
          <a:p>
            <a:r>
              <a:rPr lang="en-US"/>
              <a:t>Click icont to input image</a:t>
            </a:r>
          </a:p>
          <a:p>
            <a:endParaRPr lang="en-US"/>
          </a:p>
        </p:txBody>
      </p:sp>
      <p:sp>
        <p:nvSpPr>
          <p:cNvPr id="113" name="Rectangle 112">
            <a:extLst>
              <a:ext uri="{FF2B5EF4-FFF2-40B4-BE49-F238E27FC236}">
                <a16:creationId xmlns:a16="http://schemas.microsoft.com/office/drawing/2014/main" id="{7EBDD687-B5E3-42E9-A797-48C7F50BE1A0}"/>
              </a:ext>
            </a:extLst>
          </p:cNvPr>
          <p:cNvSpPr/>
          <p:nvPr userDrawn="1"/>
        </p:nvSpPr>
        <p:spPr>
          <a:xfrm>
            <a:off x="0" y="2102189"/>
            <a:ext cx="404151" cy="2653621"/>
          </a:xfrm>
          <a:prstGeom prst="rect">
            <a:avLst/>
          </a:prstGeom>
          <a:solidFill>
            <a:srgbClr val="2700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113">
            <a:extLst>
              <a:ext uri="{FF2B5EF4-FFF2-40B4-BE49-F238E27FC236}">
                <a16:creationId xmlns:a16="http://schemas.microsoft.com/office/drawing/2014/main" id="{2A9C3A88-E9A6-4252-AC12-7459FE5D7621}"/>
              </a:ext>
            </a:extLst>
          </p:cNvPr>
          <p:cNvSpPr/>
          <p:nvPr userDrawn="1"/>
        </p:nvSpPr>
        <p:spPr>
          <a:xfrm>
            <a:off x="11787849" y="2102188"/>
            <a:ext cx="404151" cy="2653621"/>
          </a:xfrm>
          <a:prstGeom prst="rect">
            <a:avLst/>
          </a:prstGeom>
          <a:solidFill>
            <a:srgbClr val="2700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383625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5_Title Slide">
    <p:spTree>
      <p:nvGrpSpPr>
        <p:cNvPr id="1" name=""/>
        <p:cNvGrpSpPr/>
        <p:nvPr/>
      </p:nvGrpSpPr>
      <p:grpSpPr>
        <a:xfrm>
          <a:off x="0" y="0"/>
          <a:ext cx="0" cy="0"/>
          <a:chOff x="0" y="0"/>
          <a:chExt cx="0" cy="0"/>
        </a:xfrm>
      </p:grpSpPr>
      <p:sp>
        <p:nvSpPr>
          <p:cNvPr id="7" name="Picture Placeholder 3">
            <a:extLst>
              <a:ext uri="{FF2B5EF4-FFF2-40B4-BE49-F238E27FC236}">
                <a16:creationId xmlns:a16="http://schemas.microsoft.com/office/drawing/2014/main" id="{7C1B2169-BF28-4396-A795-6E36278EEC03}"/>
              </a:ext>
            </a:extLst>
          </p:cNvPr>
          <p:cNvSpPr>
            <a:spLocks noGrp="1"/>
          </p:cNvSpPr>
          <p:nvPr>
            <p:ph type="pic" sz="quarter" idx="16" hasCustomPrompt="1"/>
          </p:nvPr>
        </p:nvSpPr>
        <p:spPr>
          <a:xfrm flipH="1">
            <a:off x="7708899" y="0"/>
            <a:ext cx="3793783" cy="6858000"/>
          </a:xfrm>
          <a:prstGeom prst="rect">
            <a:avLst/>
          </a:prstGeom>
          <a:noFill/>
        </p:spPr>
        <p:txBody>
          <a:bodyPr wrap="square">
            <a:noAutofit/>
          </a:bodyPr>
          <a:lstStyle>
            <a:lvl1pPr algn="r">
              <a:defRPr sz="1200"/>
            </a:lvl1pPr>
          </a:lstStyle>
          <a:p>
            <a:r>
              <a:rPr lang="en-US"/>
              <a:t>Click icont to input image</a:t>
            </a:r>
          </a:p>
          <a:p>
            <a:endParaRPr lang="en-US"/>
          </a:p>
        </p:txBody>
      </p:sp>
      <p:sp>
        <p:nvSpPr>
          <p:cNvPr id="9" name="Picture Placeholder 8">
            <a:extLst>
              <a:ext uri="{FF2B5EF4-FFF2-40B4-BE49-F238E27FC236}">
                <a16:creationId xmlns:a16="http://schemas.microsoft.com/office/drawing/2014/main" id="{5E8A924B-7EB1-4E00-B908-1B6ADF7120F1}"/>
              </a:ext>
            </a:extLst>
          </p:cNvPr>
          <p:cNvSpPr>
            <a:spLocks noGrp="1"/>
          </p:cNvSpPr>
          <p:nvPr>
            <p:ph type="pic" sz="quarter" idx="19" hasCustomPrompt="1"/>
          </p:nvPr>
        </p:nvSpPr>
        <p:spPr>
          <a:xfrm flipH="1">
            <a:off x="2269382" y="475488"/>
            <a:ext cx="1739175" cy="1739175"/>
          </a:xfrm>
          <a:prstGeom prst="roundRect">
            <a:avLst/>
          </a:prstGeom>
          <a:noFill/>
        </p:spPr>
        <p:txBody>
          <a:bodyPr wrap="square">
            <a:noAutofit/>
          </a:bodyPr>
          <a:lstStyle>
            <a:lvl1pPr algn="r">
              <a:defRPr sz="1200"/>
            </a:lvl1pPr>
          </a:lstStyle>
          <a:p>
            <a:r>
              <a:rPr lang="en-US"/>
              <a:t>Click icont to input image</a:t>
            </a:r>
          </a:p>
          <a:p>
            <a:endParaRPr lang="en-US"/>
          </a:p>
        </p:txBody>
      </p:sp>
      <p:sp>
        <p:nvSpPr>
          <p:cNvPr id="10" name="Picture Placeholder 9">
            <a:extLst>
              <a:ext uri="{FF2B5EF4-FFF2-40B4-BE49-F238E27FC236}">
                <a16:creationId xmlns:a16="http://schemas.microsoft.com/office/drawing/2014/main" id="{F7B8CA16-2129-4207-9253-A774D6A359E0}"/>
              </a:ext>
            </a:extLst>
          </p:cNvPr>
          <p:cNvSpPr>
            <a:spLocks noGrp="1"/>
          </p:cNvSpPr>
          <p:nvPr>
            <p:ph type="pic" sz="quarter" idx="20" hasCustomPrompt="1"/>
          </p:nvPr>
        </p:nvSpPr>
        <p:spPr>
          <a:xfrm flipH="1">
            <a:off x="2269381" y="2559413"/>
            <a:ext cx="1739175" cy="1739175"/>
          </a:xfrm>
          <a:prstGeom prst="roundRect">
            <a:avLst/>
          </a:prstGeom>
          <a:noFill/>
        </p:spPr>
        <p:txBody>
          <a:bodyPr wrap="square">
            <a:noAutofit/>
          </a:bodyPr>
          <a:lstStyle>
            <a:lvl1pPr algn="r">
              <a:defRPr sz="1200"/>
            </a:lvl1pPr>
          </a:lstStyle>
          <a:p>
            <a:r>
              <a:rPr lang="en-US"/>
              <a:t>Click icont to input image</a:t>
            </a:r>
          </a:p>
          <a:p>
            <a:endParaRPr lang="en-US"/>
          </a:p>
        </p:txBody>
      </p:sp>
      <p:sp>
        <p:nvSpPr>
          <p:cNvPr id="11" name="Picture Placeholder 10">
            <a:extLst>
              <a:ext uri="{FF2B5EF4-FFF2-40B4-BE49-F238E27FC236}">
                <a16:creationId xmlns:a16="http://schemas.microsoft.com/office/drawing/2014/main" id="{D951BC24-654C-4D5C-AE5B-F93B07213500}"/>
              </a:ext>
            </a:extLst>
          </p:cNvPr>
          <p:cNvSpPr>
            <a:spLocks noGrp="1"/>
          </p:cNvSpPr>
          <p:nvPr>
            <p:ph type="pic" sz="quarter" idx="21" hasCustomPrompt="1"/>
          </p:nvPr>
        </p:nvSpPr>
        <p:spPr>
          <a:xfrm flipH="1">
            <a:off x="2269380" y="4643338"/>
            <a:ext cx="1739175" cy="1739175"/>
          </a:xfrm>
          <a:prstGeom prst="roundRect">
            <a:avLst/>
          </a:prstGeom>
          <a:noFill/>
        </p:spPr>
        <p:txBody>
          <a:bodyPr wrap="square">
            <a:noAutofit/>
          </a:bodyPr>
          <a:lstStyle>
            <a:lvl1pPr algn="r">
              <a:defRPr sz="1200"/>
            </a:lvl1pPr>
          </a:lstStyle>
          <a:p>
            <a:r>
              <a:rPr lang="en-US"/>
              <a:t>Click icont to input image</a:t>
            </a:r>
          </a:p>
          <a:p>
            <a:endParaRPr lang="en-US"/>
          </a:p>
        </p:txBody>
      </p:sp>
      <p:cxnSp>
        <p:nvCxnSpPr>
          <p:cNvPr id="12" name="Straight Connector 11">
            <a:extLst>
              <a:ext uri="{FF2B5EF4-FFF2-40B4-BE49-F238E27FC236}">
                <a16:creationId xmlns:a16="http://schemas.microsoft.com/office/drawing/2014/main" id="{67147D58-8910-44F6-984A-E8713BE21C0A}"/>
              </a:ext>
            </a:extLst>
          </p:cNvPr>
          <p:cNvCxnSpPr/>
          <p:nvPr userDrawn="1"/>
        </p:nvCxnSpPr>
        <p:spPr>
          <a:xfrm>
            <a:off x="11847341" y="0"/>
            <a:ext cx="0" cy="6858000"/>
          </a:xfrm>
          <a:prstGeom prst="line">
            <a:avLst/>
          </a:prstGeom>
          <a:ln w="15875">
            <a:solidFill>
              <a:srgbClr val="7A0BC0"/>
            </a:solidFill>
          </a:ln>
        </p:spPr>
        <p:style>
          <a:lnRef idx="1">
            <a:schemeClr val="accent1"/>
          </a:lnRef>
          <a:fillRef idx="0">
            <a:schemeClr val="accent1"/>
          </a:fillRef>
          <a:effectRef idx="0">
            <a:schemeClr val="accent1"/>
          </a:effectRef>
          <a:fontRef idx="minor">
            <a:schemeClr val="tx1"/>
          </a:fontRef>
        </p:style>
      </p:cxnSp>
      <p:grpSp>
        <p:nvGrpSpPr>
          <p:cNvPr id="18" name="Group 17">
            <a:extLst>
              <a:ext uri="{FF2B5EF4-FFF2-40B4-BE49-F238E27FC236}">
                <a16:creationId xmlns:a16="http://schemas.microsoft.com/office/drawing/2014/main" id="{E31D22C4-C282-48BA-802F-5B4018025F9A}"/>
              </a:ext>
            </a:extLst>
          </p:cNvPr>
          <p:cNvGrpSpPr/>
          <p:nvPr userDrawn="1"/>
        </p:nvGrpSpPr>
        <p:grpSpPr>
          <a:xfrm>
            <a:off x="11755266" y="3156690"/>
            <a:ext cx="184150" cy="544620"/>
            <a:chOff x="11217499" y="4584700"/>
            <a:chExt cx="184150" cy="544620"/>
          </a:xfrm>
          <a:solidFill>
            <a:srgbClr val="1A1A40"/>
          </a:solidFill>
        </p:grpSpPr>
        <p:sp>
          <p:nvSpPr>
            <p:cNvPr id="19" name="Diamond 18">
              <a:extLst>
                <a:ext uri="{FF2B5EF4-FFF2-40B4-BE49-F238E27FC236}">
                  <a16:creationId xmlns:a16="http://schemas.microsoft.com/office/drawing/2014/main" id="{5CC7ED0E-5395-400A-A6D1-CBCEFA3423D3}"/>
                </a:ext>
              </a:extLst>
            </p:cNvPr>
            <p:cNvSpPr/>
            <p:nvPr/>
          </p:nvSpPr>
          <p:spPr>
            <a:xfrm>
              <a:off x="11217499" y="4584700"/>
              <a:ext cx="184150" cy="184150"/>
            </a:xfrm>
            <a:prstGeom prst="diamond">
              <a:avLst/>
            </a:prstGeom>
            <a:grpFill/>
            <a:ln w="38100">
              <a:solidFill>
                <a:srgbClr val="7A0B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Diamond 19">
              <a:extLst>
                <a:ext uri="{FF2B5EF4-FFF2-40B4-BE49-F238E27FC236}">
                  <a16:creationId xmlns:a16="http://schemas.microsoft.com/office/drawing/2014/main" id="{9D810DF3-9ECA-4F0E-BB0B-4EE2576AA407}"/>
                </a:ext>
              </a:extLst>
            </p:cNvPr>
            <p:cNvSpPr/>
            <p:nvPr/>
          </p:nvSpPr>
          <p:spPr>
            <a:xfrm>
              <a:off x="11217499" y="4764935"/>
              <a:ext cx="184150" cy="184150"/>
            </a:xfrm>
            <a:prstGeom prst="diamond">
              <a:avLst/>
            </a:prstGeom>
            <a:grpFill/>
            <a:ln w="38100">
              <a:solidFill>
                <a:srgbClr val="7A0B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Diamond 20">
              <a:extLst>
                <a:ext uri="{FF2B5EF4-FFF2-40B4-BE49-F238E27FC236}">
                  <a16:creationId xmlns:a16="http://schemas.microsoft.com/office/drawing/2014/main" id="{2674ED44-539D-4B85-B977-EEB566261576}"/>
                </a:ext>
              </a:extLst>
            </p:cNvPr>
            <p:cNvSpPr/>
            <p:nvPr/>
          </p:nvSpPr>
          <p:spPr>
            <a:xfrm>
              <a:off x="11217499" y="4945170"/>
              <a:ext cx="184150" cy="184150"/>
            </a:xfrm>
            <a:prstGeom prst="diamond">
              <a:avLst/>
            </a:prstGeom>
            <a:grpFill/>
            <a:ln w="38100">
              <a:solidFill>
                <a:srgbClr val="7A0B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86442275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7_Title Slide">
    <p:spTree>
      <p:nvGrpSpPr>
        <p:cNvPr id="1" name=""/>
        <p:cNvGrpSpPr/>
        <p:nvPr/>
      </p:nvGrpSpPr>
      <p:grpSpPr>
        <a:xfrm>
          <a:off x="0" y="0"/>
          <a:ext cx="0" cy="0"/>
          <a:chOff x="0" y="0"/>
          <a:chExt cx="0" cy="0"/>
        </a:xfrm>
      </p:grpSpPr>
      <p:sp>
        <p:nvSpPr>
          <p:cNvPr id="14" name="Picture Placeholder 3">
            <a:extLst>
              <a:ext uri="{FF2B5EF4-FFF2-40B4-BE49-F238E27FC236}">
                <a16:creationId xmlns:a16="http://schemas.microsoft.com/office/drawing/2014/main" id="{B3C8B65B-FE08-4D3C-8631-20FFB44B3D5F}"/>
              </a:ext>
            </a:extLst>
          </p:cNvPr>
          <p:cNvSpPr>
            <a:spLocks noGrp="1"/>
          </p:cNvSpPr>
          <p:nvPr>
            <p:ph type="pic" sz="quarter" idx="16" hasCustomPrompt="1"/>
          </p:nvPr>
        </p:nvSpPr>
        <p:spPr>
          <a:xfrm flipH="1">
            <a:off x="952914" y="1128731"/>
            <a:ext cx="4880378" cy="4600537"/>
          </a:xfrm>
          <a:prstGeom prst="rect">
            <a:avLst/>
          </a:prstGeom>
          <a:noFill/>
        </p:spPr>
        <p:txBody>
          <a:bodyPr wrap="square">
            <a:noAutofit/>
          </a:bodyPr>
          <a:lstStyle>
            <a:lvl1pPr algn="r">
              <a:defRPr sz="1200"/>
            </a:lvl1pPr>
          </a:lstStyle>
          <a:p>
            <a:r>
              <a:rPr lang="en-US"/>
              <a:t>Click icont to input image</a:t>
            </a:r>
          </a:p>
          <a:p>
            <a:endParaRPr lang="en-US"/>
          </a:p>
        </p:txBody>
      </p:sp>
      <p:grpSp>
        <p:nvGrpSpPr>
          <p:cNvPr id="3" name="Group 2">
            <a:extLst>
              <a:ext uri="{FF2B5EF4-FFF2-40B4-BE49-F238E27FC236}">
                <a16:creationId xmlns:a16="http://schemas.microsoft.com/office/drawing/2014/main" id="{00611837-BCE8-4C20-B298-2F75A2A194AC}"/>
              </a:ext>
            </a:extLst>
          </p:cNvPr>
          <p:cNvGrpSpPr/>
          <p:nvPr userDrawn="1"/>
        </p:nvGrpSpPr>
        <p:grpSpPr>
          <a:xfrm>
            <a:off x="512063" y="688847"/>
            <a:ext cx="3022252" cy="2955089"/>
            <a:chOff x="512063" y="688847"/>
            <a:chExt cx="3022252" cy="2955089"/>
          </a:xfrm>
        </p:grpSpPr>
        <p:cxnSp>
          <p:nvCxnSpPr>
            <p:cNvPr id="16" name="Straight Connector 15">
              <a:extLst>
                <a:ext uri="{FF2B5EF4-FFF2-40B4-BE49-F238E27FC236}">
                  <a16:creationId xmlns:a16="http://schemas.microsoft.com/office/drawing/2014/main" id="{B30E0BC9-3D43-493D-82D6-9FA9438C3CB2}"/>
                </a:ext>
              </a:extLst>
            </p:cNvPr>
            <p:cNvCxnSpPr>
              <a:cxnSpLocks/>
            </p:cNvCxnSpPr>
            <p:nvPr userDrawn="1"/>
          </p:nvCxnSpPr>
          <p:spPr>
            <a:xfrm flipH="1">
              <a:off x="512065" y="688847"/>
              <a:ext cx="3022250" cy="0"/>
            </a:xfrm>
            <a:prstGeom prst="line">
              <a:avLst/>
            </a:prstGeom>
            <a:ln w="25400" cap="rnd">
              <a:solidFill>
                <a:srgbClr val="7A0BC0"/>
              </a:solidFill>
              <a:roun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F5F41693-46D8-4856-8691-8B118698E843}"/>
                </a:ext>
              </a:extLst>
            </p:cNvPr>
            <p:cNvCxnSpPr>
              <a:cxnSpLocks/>
            </p:cNvCxnSpPr>
            <p:nvPr userDrawn="1"/>
          </p:nvCxnSpPr>
          <p:spPr>
            <a:xfrm>
              <a:off x="512063" y="688847"/>
              <a:ext cx="0" cy="2955089"/>
            </a:xfrm>
            <a:prstGeom prst="line">
              <a:avLst/>
            </a:prstGeom>
            <a:ln w="25400" cap="rnd">
              <a:solidFill>
                <a:srgbClr val="7A0BC0"/>
              </a:solidFill>
              <a:round/>
            </a:ln>
          </p:spPr>
          <p:style>
            <a:lnRef idx="1">
              <a:schemeClr val="accent1"/>
            </a:lnRef>
            <a:fillRef idx="0">
              <a:schemeClr val="accent1"/>
            </a:fillRef>
            <a:effectRef idx="0">
              <a:schemeClr val="accent1"/>
            </a:effectRef>
            <a:fontRef idx="minor">
              <a:schemeClr val="tx1"/>
            </a:fontRef>
          </p:style>
        </p:cxnSp>
      </p:grpSp>
      <p:grpSp>
        <p:nvGrpSpPr>
          <p:cNvPr id="21" name="Group 20">
            <a:extLst>
              <a:ext uri="{FF2B5EF4-FFF2-40B4-BE49-F238E27FC236}">
                <a16:creationId xmlns:a16="http://schemas.microsoft.com/office/drawing/2014/main" id="{8B787D6B-836C-4235-9336-0212BD96301E}"/>
              </a:ext>
            </a:extLst>
          </p:cNvPr>
          <p:cNvGrpSpPr/>
          <p:nvPr userDrawn="1"/>
        </p:nvGrpSpPr>
        <p:grpSpPr>
          <a:xfrm flipH="1" flipV="1">
            <a:off x="3251891" y="3214062"/>
            <a:ext cx="3022252" cy="2955089"/>
            <a:chOff x="512062" y="463296"/>
            <a:chExt cx="3291842" cy="3218688"/>
          </a:xfrm>
        </p:grpSpPr>
        <p:cxnSp>
          <p:nvCxnSpPr>
            <p:cNvPr id="23" name="Straight Connector 22">
              <a:extLst>
                <a:ext uri="{FF2B5EF4-FFF2-40B4-BE49-F238E27FC236}">
                  <a16:creationId xmlns:a16="http://schemas.microsoft.com/office/drawing/2014/main" id="{5BA67561-B347-4C55-806C-8D8DC63557C6}"/>
                </a:ext>
              </a:extLst>
            </p:cNvPr>
            <p:cNvCxnSpPr>
              <a:cxnSpLocks/>
            </p:cNvCxnSpPr>
            <p:nvPr userDrawn="1"/>
          </p:nvCxnSpPr>
          <p:spPr>
            <a:xfrm flipH="1">
              <a:off x="512064" y="463296"/>
              <a:ext cx="3291840" cy="0"/>
            </a:xfrm>
            <a:prstGeom prst="line">
              <a:avLst/>
            </a:prstGeom>
            <a:ln w="25400" cap="rnd">
              <a:solidFill>
                <a:srgbClr val="7A0BC0"/>
              </a:solidFill>
              <a:roun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127AFE18-A73E-44A1-A67B-5F0597371DDB}"/>
                </a:ext>
              </a:extLst>
            </p:cNvPr>
            <p:cNvCxnSpPr>
              <a:cxnSpLocks/>
            </p:cNvCxnSpPr>
            <p:nvPr userDrawn="1"/>
          </p:nvCxnSpPr>
          <p:spPr>
            <a:xfrm>
              <a:off x="512062" y="463296"/>
              <a:ext cx="0" cy="3218688"/>
            </a:xfrm>
            <a:prstGeom prst="line">
              <a:avLst/>
            </a:prstGeom>
            <a:ln w="25400" cap="rnd">
              <a:solidFill>
                <a:srgbClr val="7A0BC0"/>
              </a:solidFill>
              <a:round/>
            </a:ln>
          </p:spPr>
          <p:style>
            <a:lnRef idx="1">
              <a:schemeClr val="accent1"/>
            </a:lnRef>
            <a:fillRef idx="0">
              <a:schemeClr val="accent1"/>
            </a:fillRef>
            <a:effectRef idx="0">
              <a:schemeClr val="accent1"/>
            </a:effectRef>
            <a:fontRef idx="minor">
              <a:schemeClr val="tx1"/>
            </a:fontRef>
          </p:style>
        </p:cxnSp>
      </p:grpSp>
      <p:sp>
        <p:nvSpPr>
          <p:cNvPr id="10" name="Rectangle: Rounded Corners 9">
            <a:extLst>
              <a:ext uri="{FF2B5EF4-FFF2-40B4-BE49-F238E27FC236}">
                <a16:creationId xmlns:a16="http://schemas.microsoft.com/office/drawing/2014/main" id="{7DE7B8AD-0865-408D-84EC-92CF056CA508}"/>
              </a:ext>
            </a:extLst>
          </p:cNvPr>
          <p:cNvSpPr/>
          <p:nvPr userDrawn="1"/>
        </p:nvSpPr>
        <p:spPr>
          <a:xfrm>
            <a:off x="6973751" y="795766"/>
            <a:ext cx="4356099" cy="1437964"/>
          </a:xfrm>
          <a:prstGeom prst="roundRect">
            <a:avLst/>
          </a:prstGeom>
          <a:solidFill>
            <a:srgbClr val="2700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1" name="Rectangle: Rounded Corners 10">
            <a:extLst>
              <a:ext uri="{FF2B5EF4-FFF2-40B4-BE49-F238E27FC236}">
                <a16:creationId xmlns:a16="http://schemas.microsoft.com/office/drawing/2014/main" id="{D8AB7AB6-8CE8-49D6-B7A2-6855621A374D}"/>
              </a:ext>
            </a:extLst>
          </p:cNvPr>
          <p:cNvSpPr/>
          <p:nvPr userDrawn="1"/>
        </p:nvSpPr>
        <p:spPr>
          <a:xfrm>
            <a:off x="6973750" y="2684618"/>
            <a:ext cx="4356099" cy="1437964"/>
          </a:xfrm>
          <a:prstGeom prst="roundRect">
            <a:avLst/>
          </a:prstGeom>
          <a:solidFill>
            <a:srgbClr val="2700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2" name="Rectangle: Rounded Corners 11">
            <a:extLst>
              <a:ext uri="{FF2B5EF4-FFF2-40B4-BE49-F238E27FC236}">
                <a16:creationId xmlns:a16="http://schemas.microsoft.com/office/drawing/2014/main" id="{10A156EA-57AE-4359-B884-1F905D2A4EE7}"/>
              </a:ext>
            </a:extLst>
          </p:cNvPr>
          <p:cNvSpPr/>
          <p:nvPr userDrawn="1"/>
        </p:nvSpPr>
        <p:spPr>
          <a:xfrm>
            <a:off x="6973749" y="4573470"/>
            <a:ext cx="4356099" cy="1437964"/>
          </a:xfrm>
          <a:prstGeom prst="roundRect">
            <a:avLst/>
          </a:prstGeom>
          <a:solidFill>
            <a:srgbClr val="2700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Tree>
    <p:extLst>
      <p:ext uri="{BB962C8B-B14F-4D97-AF65-F5344CB8AC3E}">
        <p14:creationId xmlns:p14="http://schemas.microsoft.com/office/powerpoint/2010/main" val="393603292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9_Title Slide">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7233CE05-F080-40BB-BCF5-FF9B787030D6}"/>
              </a:ext>
            </a:extLst>
          </p:cNvPr>
          <p:cNvSpPr>
            <a:spLocks noGrp="1"/>
          </p:cNvSpPr>
          <p:nvPr>
            <p:ph type="pic" sz="quarter" idx="10" hasCustomPrompt="1"/>
          </p:nvPr>
        </p:nvSpPr>
        <p:spPr>
          <a:xfrm>
            <a:off x="609600" y="0"/>
            <a:ext cx="7191374" cy="2342426"/>
          </a:xfrm>
          <a:custGeom>
            <a:avLst/>
            <a:gdLst>
              <a:gd name="connsiteX0" fmla="*/ 0 w 7191374"/>
              <a:gd name="connsiteY0" fmla="*/ 0 h 2342426"/>
              <a:gd name="connsiteX1" fmla="*/ 7191374 w 7191374"/>
              <a:gd name="connsiteY1" fmla="*/ 0 h 2342426"/>
              <a:gd name="connsiteX2" fmla="*/ 7191374 w 7191374"/>
              <a:gd name="connsiteY2" fmla="*/ 1952014 h 2342426"/>
              <a:gd name="connsiteX3" fmla="*/ 6800962 w 7191374"/>
              <a:gd name="connsiteY3" fmla="*/ 2342426 h 2342426"/>
              <a:gd name="connsiteX4" fmla="*/ 390412 w 7191374"/>
              <a:gd name="connsiteY4" fmla="*/ 2342426 h 2342426"/>
              <a:gd name="connsiteX5" fmla="*/ 0 w 7191374"/>
              <a:gd name="connsiteY5" fmla="*/ 1952014 h 2342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91374" h="2342426">
                <a:moveTo>
                  <a:pt x="0" y="0"/>
                </a:moveTo>
                <a:lnTo>
                  <a:pt x="7191374" y="0"/>
                </a:lnTo>
                <a:lnTo>
                  <a:pt x="7191374" y="1952014"/>
                </a:lnTo>
                <a:cubicBezTo>
                  <a:pt x="7191374" y="2167633"/>
                  <a:pt x="7016581" y="2342426"/>
                  <a:pt x="6800962" y="2342426"/>
                </a:cubicBezTo>
                <a:lnTo>
                  <a:pt x="390412" y="2342426"/>
                </a:lnTo>
                <a:cubicBezTo>
                  <a:pt x="174793" y="2342426"/>
                  <a:pt x="0" y="2167633"/>
                  <a:pt x="0" y="1952014"/>
                </a:cubicBezTo>
                <a:close/>
              </a:path>
            </a:pathLst>
          </a:custGeom>
          <a:noFill/>
        </p:spPr>
        <p:txBody>
          <a:bodyPr wrap="square">
            <a:noAutofit/>
          </a:bodyPr>
          <a:lstStyle>
            <a:lvl1pPr algn="r">
              <a:defRPr sz="1200"/>
            </a:lvl1pPr>
          </a:lstStyle>
          <a:p>
            <a:r>
              <a:rPr lang="en-US"/>
              <a:t>Click icont to input image</a:t>
            </a:r>
          </a:p>
          <a:p>
            <a:endParaRPr lang="en-US"/>
          </a:p>
        </p:txBody>
      </p:sp>
      <p:cxnSp>
        <p:nvCxnSpPr>
          <p:cNvPr id="22" name="Straight Connector 21">
            <a:extLst>
              <a:ext uri="{FF2B5EF4-FFF2-40B4-BE49-F238E27FC236}">
                <a16:creationId xmlns:a16="http://schemas.microsoft.com/office/drawing/2014/main" id="{30399A73-1D72-4855-93E8-985C3B911473}"/>
              </a:ext>
            </a:extLst>
          </p:cNvPr>
          <p:cNvCxnSpPr>
            <a:cxnSpLocks/>
          </p:cNvCxnSpPr>
          <p:nvPr userDrawn="1"/>
        </p:nvCxnSpPr>
        <p:spPr>
          <a:xfrm>
            <a:off x="8354807" y="-14939"/>
            <a:ext cx="0" cy="6872939"/>
          </a:xfrm>
          <a:prstGeom prst="line">
            <a:avLst/>
          </a:prstGeom>
          <a:ln w="12700">
            <a:solidFill>
              <a:srgbClr val="7A0BC0"/>
            </a:solidFill>
          </a:ln>
        </p:spPr>
        <p:style>
          <a:lnRef idx="1">
            <a:schemeClr val="accent2"/>
          </a:lnRef>
          <a:fillRef idx="0">
            <a:schemeClr val="accent2"/>
          </a:fillRef>
          <a:effectRef idx="0">
            <a:schemeClr val="accent2"/>
          </a:effectRef>
          <a:fontRef idx="minor">
            <a:schemeClr val="tx1"/>
          </a:fontRef>
        </p:style>
      </p:cxnSp>
      <p:sp>
        <p:nvSpPr>
          <p:cNvPr id="24" name="Diamond 23">
            <a:extLst>
              <a:ext uri="{FF2B5EF4-FFF2-40B4-BE49-F238E27FC236}">
                <a16:creationId xmlns:a16="http://schemas.microsoft.com/office/drawing/2014/main" id="{7CECE4D9-4F6B-42DA-B088-6F031EB8D3E4}"/>
              </a:ext>
            </a:extLst>
          </p:cNvPr>
          <p:cNvSpPr/>
          <p:nvPr/>
        </p:nvSpPr>
        <p:spPr>
          <a:xfrm>
            <a:off x="8269082" y="3108223"/>
            <a:ext cx="184150" cy="184150"/>
          </a:xfrm>
          <a:prstGeom prst="diamond">
            <a:avLst/>
          </a:prstGeom>
          <a:solidFill>
            <a:srgbClr val="1A1A40"/>
          </a:solidFill>
          <a:ln w="50800">
            <a:solidFill>
              <a:srgbClr val="7A0B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Diamond 24">
            <a:extLst>
              <a:ext uri="{FF2B5EF4-FFF2-40B4-BE49-F238E27FC236}">
                <a16:creationId xmlns:a16="http://schemas.microsoft.com/office/drawing/2014/main" id="{20D1D5E3-4AA7-4557-AACE-45E2EDBF86C8}"/>
              </a:ext>
            </a:extLst>
          </p:cNvPr>
          <p:cNvSpPr/>
          <p:nvPr/>
        </p:nvSpPr>
        <p:spPr>
          <a:xfrm>
            <a:off x="8269082" y="3288458"/>
            <a:ext cx="184150" cy="184150"/>
          </a:xfrm>
          <a:prstGeom prst="diamond">
            <a:avLst/>
          </a:prstGeom>
          <a:solidFill>
            <a:srgbClr val="1A1A40"/>
          </a:solidFill>
          <a:ln w="50800">
            <a:solidFill>
              <a:srgbClr val="7A0B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Diamond 25">
            <a:extLst>
              <a:ext uri="{FF2B5EF4-FFF2-40B4-BE49-F238E27FC236}">
                <a16:creationId xmlns:a16="http://schemas.microsoft.com/office/drawing/2014/main" id="{68E2CC09-AA4C-43E1-AF91-9D6B6F7CDB9B}"/>
              </a:ext>
            </a:extLst>
          </p:cNvPr>
          <p:cNvSpPr/>
          <p:nvPr/>
        </p:nvSpPr>
        <p:spPr>
          <a:xfrm>
            <a:off x="8269082" y="3468693"/>
            <a:ext cx="184150" cy="184150"/>
          </a:xfrm>
          <a:prstGeom prst="diamond">
            <a:avLst/>
          </a:prstGeom>
          <a:solidFill>
            <a:srgbClr val="1A1A40"/>
          </a:solidFill>
          <a:ln w="50800">
            <a:solidFill>
              <a:srgbClr val="7A0B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9862055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9_Title Slide">
    <p:spTree>
      <p:nvGrpSpPr>
        <p:cNvPr id="1" name=""/>
        <p:cNvGrpSpPr/>
        <p:nvPr/>
      </p:nvGrpSpPr>
      <p:grpSpPr>
        <a:xfrm>
          <a:off x="0" y="0"/>
          <a:ext cx="0" cy="0"/>
          <a:chOff x="0" y="0"/>
          <a:chExt cx="0" cy="0"/>
        </a:xfrm>
      </p:grpSpPr>
      <p:sp>
        <p:nvSpPr>
          <p:cNvPr id="9" name="Picture Placeholder 3">
            <a:extLst>
              <a:ext uri="{FF2B5EF4-FFF2-40B4-BE49-F238E27FC236}">
                <a16:creationId xmlns:a16="http://schemas.microsoft.com/office/drawing/2014/main" id="{4A0C0727-E41E-47A1-A123-102E82E90B69}"/>
              </a:ext>
            </a:extLst>
          </p:cNvPr>
          <p:cNvSpPr>
            <a:spLocks noGrp="1"/>
          </p:cNvSpPr>
          <p:nvPr>
            <p:ph type="pic" sz="quarter" idx="17" hasCustomPrompt="1"/>
          </p:nvPr>
        </p:nvSpPr>
        <p:spPr>
          <a:xfrm flipH="1">
            <a:off x="3767326" y="771625"/>
            <a:ext cx="2745523" cy="5339135"/>
          </a:xfrm>
          <a:prstGeom prst="rect">
            <a:avLst/>
          </a:prstGeom>
          <a:noFill/>
        </p:spPr>
        <p:txBody>
          <a:bodyPr wrap="square">
            <a:noAutofit/>
          </a:bodyPr>
          <a:lstStyle>
            <a:lvl1pPr algn="r">
              <a:defRPr sz="1200"/>
            </a:lvl1pPr>
          </a:lstStyle>
          <a:p>
            <a:r>
              <a:rPr lang="en-US"/>
              <a:t>Click icont to input image</a:t>
            </a:r>
          </a:p>
          <a:p>
            <a:endParaRPr lang="en-US"/>
          </a:p>
        </p:txBody>
      </p:sp>
      <p:sp>
        <p:nvSpPr>
          <p:cNvPr id="16" name="Rectangle 15">
            <a:extLst>
              <a:ext uri="{FF2B5EF4-FFF2-40B4-BE49-F238E27FC236}">
                <a16:creationId xmlns:a16="http://schemas.microsoft.com/office/drawing/2014/main" id="{DDF9B1F9-2E0F-4F56-A169-71B81151EFAB}"/>
              </a:ext>
            </a:extLst>
          </p:cNvPr>
          <p:cNvSpPr/>
          <p:nvPr userDrawn="1"/>
        </p:nvSpPr>
        <p:spPr>
          <a:xfrm>
            <a:off x="6768188" y="792477"/>
            <a:ext cx="2355378" cy="2576267"/>
          </a:xfrm>
          <a:prstGeom prst="rect">
            <a:avLst/>
          </a:prstGeom>
          <a:noFill/>
          <a:ln>
            <a:solidFill>
              <a:srgbClr val="7A0B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51467F5-324D-4449-B42D-174A3CE58660}"/>
              </a:ext>
            </a:extLst>
          </p:cNvPr>
          <p:cNvSpPr/>
          <p:nvPr userDrawn="1"/>
        </p:nvSpPr>
        <p:spPr>
          <a:xfrm>
            <a:off x="6768188" y="3530499"/>
            <a:ext cx="2355378" cy="2576267"/>
          </a:xfrm>
          <a:prstGeom prst="rect">
            <a:avLst/>
          </a:prstGeom>
          <a:noFill/>
          <a:ln>
            <a:solidFill>
              <a:srgbClr val="7A0B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A2CE3214-847B-403E-A09F-5A6D818D5266}"/>
              </a:ext>
            </a:extLst>
          </p:cNvPr>
          <p:cNvSpPr/>
          <p:nvPr userDrawn="1"/>
        </p:nvSpPr>
        <p:spPr>
          <a:xfrm>
            <a:off x="9313994" y="3530160"/>
            <a:ext cx="2355378" cy="2582701"/>
          </a:xfrm>
          <a:prstGeom prst="rect">
            <a:avLst/>
          </a:prstGeom>
          <a:noFill/>
          <a:ln>
            <a:solidFill>
              <a:srgbClr val="7A0B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1B076758-D295-4202-B418-771BC101150F}"/>
              </a:ext>
            </a:extLst>
          </p:cNvPr>
          <p:cNvSpPr/>
          <p:nvPr userDrawn="1"/>
        </p:nvSpPr>
        <p:spPr>
          <a:xfrm>
            <a:off x="9309909" y="799450"/>
            <a:ext cx="2355378" cy="2582701"/>
          </a:xfrm>
          <a:prstGeom prst="rect">
            <a:avLst/>
          </a:prstGeom>
          <a:noFill/>
          <a:ln>
            <a:solidFill>
              <a:srgbClr val="7A0B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7382364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8_Title Slide">
    <p:spTree>
      <p:nvGrpSpPr>
        <p:cNvPr id="1" name=""/>
        <p:cNvGrpSpPr/>
        <p:nvPr/>
      </p:nvGrpSpPr>
      <p:grpSpPr>
        <a:xfrm>
          <a:off x="0" y="0"/>
          <a:ext cx="0" cy="0"/>
          <a:chOff x="0" y="0"/>
          <a:chExt cx="0" cy="0"/>
        </a:xfrm>
      </p:grpSpPr>
      <p:sp>
        <p:nvSpPr>
          <p:cNvPr id="9" name="Picture Placeholder 3">
            <a:extLst>
              <a:ext uri="{FF2B5EF4-FFF2-40B4-BE49-F238E27FC236}">
                <a16:creationId xmlns:a16="http://schemas.microsoft.com/office/drawing/2014/main" id="{4A0C0727-E41E-47A1-A123-102E82E90B69}"/>
              </a:ext>
            </a:extLst>
          </p:cNvPr>
          <p:cNvSpPr>
            <a:spLocks noGrp="1"/>
          </p:cNvSpPr>
          <p:nvPr>
            <p:ph type="pic" sz="quarter" idx="17" hasCustomPrompt="1"/>
          </p:nvPr>
        </p:nvSpPr>
        <p:spPr>
          <a:xfrm flipH="1">
            <a:off x="4113792" y="0"/>
            <a:ext cx="3963599" cy="6858000"/>
          </a:xfrm>
          <a:prstGeom prst="rect">
            <a:avLst/>
          </a:prstGeom>
          <a:noFill/>
        </p:spPr>
        <p:txBody>
          <a:bodyPr wrap="square">
            <a:noAutofit/>
          </a:bodyPr>
          <a:lstStyle>
            <a:lvl1pPr algn="r">
              <a:defRPr sz="1200"/>
            </a:lvl1pPr>
          </a:lstStyle>
          <a:p>
            <a:r>
              <a:rPr lang="en-US"/>
              <a:t>Click icont to input image</a:t>
            </a:r>
          </a:p>
          <a:p>
            <a:endParaRPr lang="en-US"/>
          </a:p>
        </p:txBody>
      </p:sp>
    </p:spTree>
    <p:extLst>
      <p:ext uri="{BB962C8B-B14F-4D97-AF65-F5344CB8AC3E}">
        <p14:creationId xmlns:p14="http://schemas.microsoft.com/office/powerpoint/2010/main" val="13307011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6FB85CBD-4A9D-41FE-BEEA-8AA6D1A17094}"/>
              </a:ext>
            </a:extLst>
          </p:cNvPr>
          <p:cNvSpPr>
            <a:spLocks noGrp="1"/>
          </p:cNvSpPr>
          <p:nvPr>
            <p:ph type="pic" sz="quarter" idx="10" hasCustomPrompt="1"/>
          </p:nvPr>
        </p:nvSpPr>
        <p:spPr>
          <a:xfrm>
            <a:off x="0" y="0"/>
            <a:ext cx="12191999" cy="6858000"/>
          </a:xfrm>
          <a:prstGeom prst="rect">
            <a:avLst/>
          </a:prstGeom>
          <a:noFill/>
        </p:spPr>
        <p:txBody>
          <a:bodyPr>
            <a:normAutofit/>
          </a:bodyPr>
          <a:lstStyle>
            <a:lvl1pPr algn="r">
              <a:defRPr sz="1200"/>
            </a:lvl1pPr>
          </a:lstStyle>
          <a:p>
            <a:r>
              <a:rPr lang="en-US"/>
              <a:t>Click icont to input image</a:t>
            </a:r>
          </a:p>
          <a:p>
            <a:endParaRPr lang="en-US"/>
          </a:p>
        </p:txBody>
      </p:sp>
    </p:spTree>
    <p:extLst>
      <p:ext uri="{BB962C8B-B14F-4D97-AF65-F5344CB8AC3E}">
        <p14:creationId xmlns:p14="http://schemas.microsoft.com/office/powerpoint/2010/main" val="39703632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1_Title Slide">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F4DD449A-B73F-4B9C-B9BC-8B35F720984A}"/>
              </a:ext>
            </a:extLst>
          </p:cNvPr>
          <p:cNvSpPr>
            <a:spLocks noGrp="1"/>
          </p:cNvSpPr>
          <p:nvPr>
            <p:ph type="pic" sz="quarter" idx="20" hasCustomPrompt="1"/>
          </p:nvPr>
        </p:nvSpPr>
        <p:spPr>
          <a:xfrm flipH="1">
            <a:off x="783772" y="529770"/>
            <a:ext cx="3410859" cy="2677887"/>
          </a:xfrm>
          <a:custGeom>
            <a:avLst/>
            <a:gdLst>
              <a:gd name="connsiteX0" fmla="*/ 3410859 w 3410859"/>
              <a:gd name="connsiteY0" fmla="*/ 0 h 2677887"/>
              <a:gd name="connsiteX1" fmla="*/ 0 w 3410859"/>
              <a:gd name="connsiteY1" fmla="*/ 0 h 2677887"/>
              <a:gd name="connsiteX2" fmla="*/ 0 w 3410859"/>
              <a:gd name="connsiteY2" fmla="*/ 2677887 h 2677887"/>
              <a:gd name="connsiteX3" fmla="*/ 3410859 w 3410859"/>
              <a:gd name="connsiteY3" fmla="*/ 2677887 h 2677887"/>
            </a:gdLst>
            <a:ahLst/>
            <a:cxnLst>
              <a:cxn ang="0">
                <a:pos x="connsiteX0" y="connsiteY0"/>
              </a:cxn>
              <a:cxn ang="0">
                <a:pos x="connsiteX1" y="connsiteY1"/>
              </a:cxn>
              <a:cxn ang="0">
                <a:pos x="connsiteX2" y="connsiteY2"/>
              </a:cxn>
              <a:cxn ang="0">
                <a:pos x="connsiteX3" y="connsiteY3"/>
              </a:cxn>
            </a:cxnLst>
            <a:rect l="l" t="t" r="r" b="b"/>
            <a:pathLst>
              <a:path w="3410859" h="2677887">
                <a:moveTo>
                  <a:pt x="3410859" y="0"/>
                </a:moveTo>
                <a:lnTo>
                  <a:pt x="0" y="0"/>
                </a:lnTo>
                <a:lnTo>
                  <a:pt x="0" y="2677887"/>
                </a:lnTo>
                <a:lnTo>
                  <a:pt x="3410859" y="2677887"/>
                </a:lnTo>
                <a:close/>
              </a:path>
            </a:pathLst>
          </a:custGeom>
          <a:noFill/>
        </p:spPr>
        <p:txBody>
          <a:bodyPr wrap="square">
            <a:noAutofit/>
          </a:bodyPr>
          <a:lstStyle>
            <a:lvl1pPr algn="r">
              <a:defRPr sz="1200"/>
            </a:lvl1pPr>
          </a:lstStyle>
          <a:p>
            <a:r>
              <a:rPr lang="en-US"/>
              <a:t>Click icont to input image</a:t>
            </a:r>
          </a:p>
          <a:p>
            <a:endParaRPr lang="en-US"/>
          </a:p>
        </p:txBody>
      </p:sp>
      <p:sp>
        <p:nvSpPr>
          <p:cNvPr id="11" name="Picture Placeholder 10">
            <a:extLst>
              <a:ext uri="{FF2B5EF4-FFF2-40B4-BE49-F238E27FC236}">
                <a16:creationId xmlns:a16="http://schemas.microsoft.com/office/drawing/2014/main" id="{81169D8E-890F-477A-93A9-2303BA222179}"/>
              </a:ext>
            </a:extLst>
          </p:cNvPr>
          <p:cNvSpPr>
            <a:spLocks noGrp="1"/>
          </p:cNvSpPr>
          <p:nvPr>
            <p:ph type="pic" sz="quarter" idx="17" hasCustomPrompt="1"/>
          </p:nvPr>
        </p:nvSpPr>
        <p:spPr>
          <a:xfrm flipH="1">
            <a:off x="7997372" y="3715657"/>
            <a:ext cx="3410858" cy="2670627"/>
          </a:xfrm>
          <a:custGeom>
            <a:avLst/>
            <a:gdLst>
              <a:gd name="connsiteX0" fmla="*/ 3410858 w 3410858"/>
              <a:gd name="connsiteY0" fmla="*/ 0 h 2670627"/>
              <a:gd name="connsiteX1" fmla="*/ 0 w 3410858"/>
              <a:gd name="connsiteY1" fmla="*/ 0 h 2670627"/>
              <a:gd name="connsiteX2" fmla="*/ 0 w 3410858"/>
              <a:gd name="connsiteY2" fmla="*/ 2670627 h 2670627"/>
              <a:gd name="connsiteX3" fmla="*/ 3410858 w 3410858"/>
              <a:gd name="connsiteY3" fmla="*/ 2670627 h 2670627"/>
            </a:gdLst>
            <a:ahLst/>
            <a:cxnLst>
              <a:cxn ang="0">
                <a:pos x="connsiteX0" y="connsiteY0"/>
              </a:cxn>
              <a:cxn ang="0">
                <a:pos x="connsiteX1" y="connsiteY1"/>
              </a:cxn>
              <a:cxn ang="0">
                <a:pos x="connsiteX2" y="connsiteY2"/>
              </a:cxn>
              <a:cxn ang="0">
                <a:pos x="connsiteX3" y="connsiteY3"/>
              </a:cxn>
            </a:cxnLst>
            <a:rect l="l" t="t" r="r" b="b"/>
            <a:pathLst>
              <a:path w="3410858" h="2670627">
                <a:moveTo>
                  <a:pt x="3410858" y="0"/>
                </a:moveTo>
                <a:lnTo>
                  <a:pt x="0" y="0"/>
                </a:lnTo>
                <a:lnTo>
                  <a:pt x="0" y="2670627"/>
                </a:lnTo>
                <a:lnTo>
                  <a:pt x="3410858" y="2670627"/>
                </a:lnTo>
                <a:close/>
              </a:path>
            </a:pathLst>
          </a:custGeom>
          <a:noFill/>
        </p:spPr>
        <p:txBody>
          <a:bodyPr wrap="square">
            <a:noAutofit/>
          </a:bodyPr>
          <a:lstStyle>
            <a:lvl1pPr algn="r">
              <a:defRPr sz="1200"/>
            </a:lvl1pPr>
          </a:lstStyle>
          <a:p>
            <a:r>
              <a:rPr lang="en-US"/>
              <a:t>Click icont to input image</a:t>
            </a:r>
          </a:p>
          <a:p>
            <a:endParaRPr lang="en-US"/>
          </a:p>
        </p:txBody>
      </p:sp>
      <p:sp>
        <p:nvSpPr>
          <p:cNvPr id="13" name="Picture Placeholder 12">
            <a:extLst>
              <a:ext uri="{FF2B5EF4-FFF2-40B4-BE49-F238E27FC236}">
                <a16:creationId xmlns:a16="http://schemas.microsoft.com/office/drawing/2014/main" id="{E7AEE386-E9BE-482B-B014-4CF73EBD9DFD}"/>
              </a:ext>
            </a:extLst>
          </p:cNvPr>
          <p:cNvSpPr>
            <a:spLocks noGrp="1"/>
          </p:cNvSpPr>
          <p:nvPr>
            <p:ph type="pic" sz="quarter" idx="18" hasCustomPrompt="1"/>
          </p:nvPr>
        </p:nvSpPr>
        <p:spPr>
          <a:xfrm flipH="1">
            <a:off x="4688116" y="0"/>
            <a:ext cx="2815771" cy="6858000"/>
          </a:xfrm>
          <a:custGeom>
            <a:avLst/>
            <a:gdLst>
              <a:gd name="connsiteX0" fmla="*/ 2815771 w 2815771"/>
              <a:gd name="connsiteY0" fmla="*/ 0 h 6858000"/>
              <a:gd name="connsiteX1" fmla="*/ 0 w 2815771"/>
              <a:gd name="connsiteY1" fmla="*/ 0 h 6858000"/>
              <a:gd name="connsiteX2" fmla="*/ 0 w 2815771"/>
              <a:gd name="connsiteY2" fmla="*/ 6858000 h 6858000"/>
              <a:gd name="connsiteX3" fmla="*/ 2815771 w 281577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2815771" h="6858000">
                <a:moveTo>
                  <a:pt x="2815771" y="0"/>
                </a:moveTo>
                <a:lnTo>
                  <a:pt x="0" y="0"/>
                </a:lnTo>
                <a:lnTo>
                  <a:pt x="0" y="6858000"/>
                </a:lnTo>
                <a:lnTo>
                  <a:pt x="2815771" y="6858000"/>
                </a:lnTo>
                <a:close/>
              </a:path>
            </a:pathLst>
          </a:custGeom>
          <a:noFill/>
        </p:spPr>
        <p:txBody>
          <a:bodyPr wrap="square">
            <a:noAutofit/>
          </a:bodyPr>
          <a:lstStyle>
            <a:lvl1pPr algn="r">
              <a:defRPr sz="1200"/>
            </a:lvl1pPr>
          </a:lstStyle>
          <a:p>
            <a:r>
              <a:rPr lang="en-US"/>
              <a:t>Click icont to input image</a:t>
            </a:r>
          </a:p>
          <a:p>
            <a:endParaRPr lang="en-US"/>
          </a:p>
        </p:txBody>
      </p:sp>
    </p:spTree>
    <p:extLst>
      <p:ext uri="{BB962C8B-B14F-4D97-AF65-F5344CB8AC3E}">
        <p14:creationId xmlns:p14="http://schemas.microsoft.com/office/powerpoint/2010/main" val="8244253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2_Title Slide">
    <p:spTree>
      <p:nvGrpSpPr>
        <p:cNvPr id="1" name=""/>
        <p:cNvGrpSpPr/>
        <p:nvPr/>
      </p:nvGrpSpPr>
      <p:grpSpPr>
        <a:xfrm>
          <a:off x="0" y="0"/>
          <a:ext cx="0" cy="0"/>
          <a:chOff x="0" y="0"/>
          <a:chExt cx="0" cy="0"/>
        </a:xfrm>
      </p:grpSpPr>
      <p:sp>
        <p:nvSpPr>
          <p:cNvPr id="9" name="Rectangle 38">
            <a:extLst>
              <a:ext uri="{FF2B5EF4-FFF2-40B4-BE49-F238E27FC236}">
                <a16:creationId xmlns:a16="http://schemas.microsoft.com/office/drawing/2014/main" id="{5ED6B90D-D87A-4B73-814F-27738C713D41}"/>
              </a:ext>
            </a:extLst>
          </p:cNvPr>
          <p:cNvSpPr/>
          <p:nvPr/>
        </p:nvSpPr>
        <p:spPr>
          <a:xfrm flipH="1">
            <a:off x="-3028" y="-7007"/>
            <a:ext cx="2100221" cy="1846748"/>
          </a:xfrm>
          <a:custGeom>
            <a:avLst/>
            <a:gdLst>
              <a:gd name="connsiteX0" fmla="*/ 0 w 2075543"/>
              <a:gd name="connsiteY0" fmla="*/ 0 h 1660113"/>
              <a:gd name="connsiteX1" fmla="*/ 2075543 w 2075543"/>
              <a:gd name="connsiteY1" fmla="*/ 0 h 1660113"/>
              <a:gd name="connsiteX2" fmla="*/ 2075543 w 2075543"/>
              <a:gd name="connsiteY2" fmla="*/ 1660113 h 1660113"/>
              <a:gd name="connsiteX3" fmla="*/ 0 w 2075543"/>
              <a:gd name="connsiteY3" fmla="*/ 1660113 h 1660113"/>
              <a:gd name="connsiteX4" fmla="*/ 0 w 2075543"/>
              <a:gd name="connsiteY4" fmla="*/ 0 h 1660113"/>
              <a:gd name="connsiteX0" fmla="*/ 0 w 2075543"/>
              <a:gd name="connsiteY0" fmla="*/ 0 h 1660113"/>
              <a:gd name="connsiteX1" fmla="*/ 2075543 w 2075543"/>
              <a:gd name="connsiteY1" fmla="*/ 0 h 1660113"/>
              <a:gd name="connsiteX2" fmla="*/ 2075543 w 2075543"/>
              <a:gd name="connsiteY2" fmla="*/ 1660113 h 1660113"/>
              <a:gd name="connsiteX3" fmla="*/ 0 w 2075543"/>
              <a:gd name="connsiteY3" fmla="*/ 0 h 1660113"/>
              <a:gd name="connsiteX0" fmla="*/ 0 w 2075543"/>
              <a:gd name="connsiteY0" fmla="*/ 0 h 1660113"/>
              <a:gd name="connsiteX1" fmla="*/ 2075543 w 2075543"/>
              <a:gd name="connsiteY1" fmla="*/ 0 h 1660113"/>
              <a:gd name="connsiteX2" fmla="*/ 2075543 w 2075543"/>
              <a:gd name="connsiteY2" fmla="*/ 1660113 h 1660113"/>
              <a:gd name="connsiteX3" fmla="*/ 580572 w 2075543"/>
              <a:gd name="connsiteY3" fmla="*/ 1030514 h 1660113"/>
              <a:gd name="connsiteX4" fmla="*/ 0 w 2075543"/>
              <a:gd name="connsiteY4" fmla="*/ 0 h 1660113"/>
              <a:gd name="connsiteX0" fmla="*/ 0 w 2075543"/>
              <a:gd name="connsiteY0" fmla="*/ 0 h 1660113"/>
              <a:gd name="connsiteX1" fmla="*/ 2075543 w 2075543"/>
              <a:gd name="connsiteY1" fmla="*/ 0 h 1660113"/>
              <a:gd name="connsiteX2" fmla="*/ 2075543 w 2075543"/>
              <a:gd name="connsiteY2" fmla="*/ 1660113 h 1660113"/>
              <a:gd name="connsiteX3" fmla="*/ 580572 w 2075543"/>
              <a:gd name="connsiteY3" fmla="*/ 1030514 h 1660113"/>
              <a:gd name="connsiteX4" fmla="*/ 0 w 2075543"/>
              <a:gd name="connsiteY4" fmla="*/ 0 h 1660113"/>
              <a:gd name="connsiteX0" fmla="*/ 0 w 2075543"/>
              <a:gd name="connsiteY0" fmla="*/ 0 h 1660113"/>
              <a:gd name="connsiteX1" fmla="*/ 2075543 w 2075543"/>
              <a:gd name="connsiteY1" fmla="*/ 0 h 1660113"/>
              <a:gd name="connsiteX2" fmla="*/ 2075543 w 2075543"/>
              <a:gd name="connsiteY2" fmla="*/ 1660113 h 1660113"/>
              <a:gd name="connsiteX3" fmla="*/ 812800 w 2075543"/>
              <a:gd name="connsiteY3" fmla="*/ 1074057 h 1660113"/>
              <a:gd name="connsiteX4" fmla="*/ 0 w 2075543"/>
              <a:gd name="connsiteY4" fmla="*/ 0 h 16601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5543" h="1660113">
                <a:moveTo>
                  <a:pt x="0" y="0"/>
                </a:moveTo>
                <a:lnTo>
                  <a:pt x="2075543" y="0"/>
                </a:lnTo>
                <a:lnTo>
                  <a:pt x="2075543" y="1660113"/>
                </a:lnTo>
                <a:cubicBezTo>
                  <a:pt x="1727200" y="1367999"/>
                  <a:pt x="1422400" y="1540342"/>
                  <a:pt x="812800" y="1074057"/>
                </a:cubicBezTo>
                <a:cubicBezTo>
                  <a:pt x="203200" y="607772"/>
                  <a:pt x="193524" y="343505"/>
                  <a:pt x="0" y="0"/>
                </a:cubicBezTo>
                <a:close/>
              </a:path>
            </a:pathLst>
          </a:custGeom>
          <a:solidFill>
            <a:srgbClr val="270082">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38">
            <a:extLst>
              <a:ext uri="{FF2B5EF4-FFF2-40B4-BE49-F238E27FC236}">
                <a16:creationId xmlns:a16="http://schemas.microsoft.com/office/drawing/2014/main" id="{42B49525-ED9C-4E2B-BA8F-159ED0B38446}"/>
              </a:ext>
            </a:extLst>
          </p:cNvPr>
          <p:cNvSpPr/>
          <p:nvPr/>
        </p:nvSpPr>
        <p:spPr>
          <a:xfrm flipH="1">
            <a:off x="6127" y="-958"/>
            <a:ext cx="1406418" cy="1340906"/>
          </a:xfrm>
          <a:custGeom>
            <a:avLst/>
            <a:gdLst>
              <a:gd name="connsiteX0" fmla="*/ 0 w 2075543"/>
              <a:gd name="connsiteY0" fmla="*/ 0 h 1660113"/>
              <a:gd name="connsiteX1" fmla="*/ 2075543 w 2075543"/>
              <a:gd name="connsiteY1" fmla="*/ 0 h 1660113"/>
              <a:gd name="connsiteX2" fmla="*/ 2075543 w 2075543"/>
              <a:gd name="connsiteY2" fmla="*/ 1660113 h 1660113"/>
              <a:gd name="connsiteX3" fmla="*/ 0 w 2075543"/>
              <a:gd name="connsiteY3" fmla="*/ 1660113 h 1660113"/>
              <a:gd name="connsiteX4" fmla="*/ 0 w 2075543"/>
              <a:gd name="connsiteY4" fmla="*/ 0 h 1660113"/>
              <a:gd name="connsiteX0" fmla="*/ 0 w 2075543"/>
              <a:gd name="connsiteY0" fmla="*/ 0 h 1660113"/>
              <a:gd name="connsiteX1" fmla="*/ 2075543 w 2075543"/>
              <a:gd name="connsiteY1" fmla="*/ 0 h 1660113"/>
              <a:gd name="connsiteX2" fmla="*/ 2075543 w 2075543"/>
              <a:gd name="connsiteY2" fmla="*/ 1660113 h 1660113"/>
              <a:gd name="connsiteX3" fmla="*/ 0 w 2075543"/>
              <a:gd name="connsiteY3" fmla="*/ 0 h 1660113"/>
              <a:gd name="connsiteX0" fmla="*/ 0 w 2075543"/>
              <a:gd name="connsiteY0" fmla="*/ 0 h 1660113"/>
              <a:gd name="connsiteX1" fmla="*/ 2075543 w 2075543"/>
              <a:gd name="connsiteY1" fmla="*/ 0 h 1660113"/>
              <a:gd name="connsiteX2" fmla="*/ 2075543 w 2075543"/>
              <a:gd name="connsiteY2" fmla="*/ 1660113 h 1660113"/>
              <a:gd name="connsiteX3" fmla="*/ 580572 w 2075543"/>
              <a:gd name="connsiteY3" fmla="*/ 1030514 h 1660113"/>
              <a:gd name="connsiteX4" fmla="*/ 0 w 2075543"/>
              <a:gd name="connsiteY4" fmla="*/ 0 h 1660113"/>
              <a:gd name="connsiteX0" fmla="*/ 0 w 2075543"/>
              <a:gd name="connsiteY0" fmla="*/ 0 h 1660113"/>
              <a:gd name="connsiteX1" fmla="*/ 2075543 w 2075543"/>
              <a:gd name="connsiteY1" fmla="*/ 0 h 1660113"/>
              <a:gd name="connsiteX2" fmla="*/ 2075543 w 2075543"/>
              <a:gd name="connsiteY2" fmla="*/ 1660113 h 1660113"/>
              <a:gd name="connsiteX3" fmla="*/ 580572 w 2075543"/>
              <a:gd name="connsiteY3" fmla="*/ 1030514 h 1660113"/>
              <a:gd name="connsiteX4" fmla="*/ 0 w 2075543"/>
              <a:gd name="connsiteY4" fmla="*/ 0 h 1660113"/>
              <a:gd name="connsiteX0" fmla="*/ 0 w 2075543"/>
              <a:gd name="connsiteY0" fmla="*/ 0 h 1660113"/>
              <a:gd name="connsiteX1" fmla="*/ 2075543 w 2075543"/>
              <a:gd name="connsiteY1" fmla="*/ 0 h 1660113"/>
              <a:gd name="connsiteX2" fmla="*/ 2075543 w 2075543"/>
              <a:gd name="connsiteY2" fmla="*/ 1660113 h 1660113"/>
              <a:gd name="connsiteX3" fmla="*/ 812800 w 2075543"/>
              <a:gd name="connsiteY3" fmla="*/ 1074057 h 1660113"/>
              <a:gd name="connsiteX4" fmla="*/ 0 w 2075543"/>
              <a:gd name="connsiteY4" fmla="*/ 0 h 16601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5543" h="1660113">
                <a:moveTo>
                  <a:pt x="0" y="0"/>
                </a:moveTo>
                <a:lnTo>
                  <a:pt x="2075543" y="0"/>
                </a:lnTo>
                <a:lnTo>
                  <a:pt x="2075543" y="1660113"/>
                </a:lnTo>
                <a:cubicBezTo>
                  <a:pt x="1727200" y="1367999"/>
                  <a:pt x="1422400" y="1540342"/>
                  <a:pt x="812800" y="1074057"/>
                </a:cubicBezTo>
                <a:cubicBezTo>
                  <a:pt x="203200" y="607772"/>
                  <a:pt x="193524" y="343505"/>
                  <a:pt x="0" y="0"/>
                </a:cubicBezTo>
                <a:close/>
              </a:path>
            </a:pathLst>
          </a:custGeom>
          <a:solidFill>
            <a:srgbClr val="270082">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38">
            <a:extLst>
              <a:ext uri="{FF2B5EF4-FFF2-40B4-BE49-F238E27FC236}">
                <a16:creationId xmlns:a16="http://schemas.microsoft.com/office/drawing/2014/main" id="{E5248553-40DC-482B-807E-AF7DEDFCFD55}"/>
              </a:ext>
            </a:extLst>
          </p:cNvPr>
          <p:cNvSpPr/>
          <p:nvPr/>
        </p:nvSpPr>
        <p:spPr>
          <a:xfrm flipH="1">
            <a:off x="6125" y="-959"/>
            <a:ext cx="850244" cy="810639"/>
          </a:xfrm>
          <a:custGeom>
            <a:avLst/>
            <a:gdLst>
              <a:gd name="connsiteX0" fmla="*/ 0 w 2075543"/>
              <a:gd name="connsiteY0" fmla="*/ 0 h 1660113"/>
              <a:gd name="connsiteX1" fmla="*/ 2075543 w 2075543"/>
              <a:gd name="connsiteY1" fmla="*/ 0 h 1660113"/>
              <a:gd name="connsiteX2" fmla="*/ 2075543 w 2075543"/>
              <a:gd name="connsiteY2" fmla="*/ 1660113 h 1660113"/>
              <a:gd name="connsiteX3" fmla="*/ 0 w 2075543"/>
              <a:gd name="connsiteY3" fmla="*/ 1660113 h 1660113"/>
              <a:gd name="connsiteX4" fmla="*/ 0 w 2075543"/>
              <a:gd name="connsiteY4" fmla="*/ 0 h 1660113"/>
              <a:gd name="connsiteX0" fmla="*/ 0 w 2075543"/>
              <a:gd name="connsiteY0" fmla="*/ 0 h 1660113"/>
              <a:gd name="connsiteX1" fmla="*/ 2075543 w 2075543"/>
              <a:gd name="connsiteY1" fmla="*/ 0 h 1660113"/>
              <a:gd name="connsiteX2" fmla="*/ 2075543 w 2075543"/>
              <a:gd name="connsiteY2" fmla="*/ 1660113 h 1660113"/>
              <a:gd name="connsiteX3" fmla="*/ 0 w 2075543"/>
              <a:gd name="connsiteY3" fmla="*/ 0 h 1660113"/>
              <a:gd name="connsiteX0" fmla="*/ 0 w 2075543"/>
              <a:gd name="connsiteY0" fmla="*/ 0 h 1660113"/>
              <a:gd name="connsiteX1" fmla="*/ 2075543 w 2075543"/>
              <a:gd name="connsiteY1" fmla="*/ 0 h 1660113"/>
              <a:gd name="connsiteX2" fmla="*/ 2075543 w 2075543"/>
              <a:gd name="connsiteY2" fmla="*/ 1660113 h 1660113"/>
              <a:gd name="connsiteX3" fmla="*/ 580572 w 2075543"/>
              <a:gd name="connsiteY3" fmla="*/ 1030514 h 1660113"/>
              <a:gd name="connsiteX4" fmla="*/ 0 w 2075543"/>
              <a:gd name="connsiteY4" fmla="*/ 0 h 1660113"/>
              <a:gd name="connsiteX0" fmla="*/ 0 w 2075543"/>
              <a:gd name="connsiteY0" fmla="*/ 0 h 1660113"/>
              <a:gd name="connsiteX1" fmla="*/ 2075543 w 2075543"/>
              <a:gd name="connsiteY1" fmla="*/ 0 h 1660113"/>
              <a:gd name="connsiteX2" fmla="*/ 2075543 w 2075543"/>
              <a:gd name="connsiteY2" fmla="*/ 1660113 h 1660113"/>
              <a:gd name="connsiteX3" fmla="*/ 580572 w 2075543"/>
              <a:gd name="connsiteY3" fmla="*/ 1030514 h 1660113"/>
              <a:gd name="connsiteX4" fmla="*/ 0 w 2075543"/>
              <a:gd name="connsiteY4" fmla="*/ 0 h 1660113"/>
              <a:gd name="connsiteX0" fmla="*/ 0 w 2075543"/>
              <a:gd name="connsiteY0" fmla="*/ 0 h 1660113"/>
              <a:gd name="connsiteX1" fmla="*/ 2075543 w 2075543"/>
              <a:gd name="connsiteY1" fmla="*/ 0 h 1660113"/>
              <a:gd name="connsiteX2" fmla="*/ 2075543 w 2075543"/>
              <a:gd name="connsiteY2" fmla="*/ 1660113 h 1660113"/>
              <a:gd name="connsiteX3" fmla="*/ 812800 w 2075543"/>
              <a:gd name="connsiteY3" fmla="*/ 1074057 h 1660113"/>
              <a:gd name="connsiteX4" fmla="*/ 0 w 2075543"/>
              <a:gd name="connsiteY4" fmla="*/ 0 h 16601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5543" h="1660113">
                <a:moveTo>
                  <a:pt x="0" y="0"/>
                </a:moveTo>
                <a:lnTo>
                  <a:pt x="2075543" y="0"/>
                </a:lnTo>
                <a:lnTo>
                  <a:pt x="2075543" y="1660113"/>
                </a:lnTo>
                <a:cubicBezTo>
                  <a:pt x="1727200" y="1367999"/>
                  <a:pt x="1422400" y="1540342"/>
                  <a:pt x="812800" y="1074057"/>
                </a:cubicBezTo>
                <a:cubicBezTo>
                  <a:pt x="203200" y="607772"/>
                  <a:pt x="193524" y="343505"/>
                  <a:pt x="0" y="0"/>
                </a:cubicBezTo>
                <a:close/>
              </a:path>
            </a:pathLst>
          </a:custGeom>
          <a:solidFill>
            <a:srgbClr val="270082">
              <a:alpha val="3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Picture Placeholder 15">
            <a:extLst>
              <a:ext uri="{FF2B5EF4-FFF2-40B4-BE49-F238E27FC236}">
                <a16:creationId xmlns:a16="http://schemas.microsoft.com/office/drawing/2014/main" id="{58EDC4B8-E654-4C6D-AD42-81E0A6CA8490}"/>
              </a:ext>
            </a:extLst>
          </p:cNvPr>
          <p:cNvSpPr>
            <a:spLocks noGrp="1"/>
          </p:cNvSpPr>
          <p:nvPr userDrawn="1">
            <p:ph type="pic" sz="quarter" idx="20" hasCustomPrompt="1"/>
          </p:nvPr>
        </p:nvSpPr>
        <p:spPr>
          <a:xfrm flipH="1">
            <a:off x="937454" y="2555311"/>
            <a:ext cx="3121015" cy="3459980"/>
          </a:xfrm>
          <a:custGeom>
            <a:avLst/>
            <a:gdLst>
              <a:gd name="connsiteX0" fmla="*/ 3410859 w 3410859"/>
              <a:gd name="connsiteY0" fmla="*/ 0 h 2677887"/>
              <a:gd name="connsiteX1" fmla="*/ 0 w 3410859"/>
              <a:gd name="connsiteY1" fmla="*/ 0 h 2677887"/>
              <a:gd name="connsiteX2" fmla="*/ 0 w 3410859"/>
              <a:gd name="connsiteY2" fmla="*/ 2677887 h 2677887"/>
              <a:gd name="connsiteX3" fmla="*/ 3410859 w 3410859"/>
              <a:gd name="connsiteY3" fmla="*/ 2677887 h 2677887"/>
            </a:gdLst>
            <a:ahLst/>
            <a:cxnLst>
              <a:cxn ang="0">
                <a:pos x="connsiteX0" y="connsiteY0"/>
              </a:cxn>
              <a:cxn ang="0">
                <a:pos x="connsiteX1" y="connsiteY1"/>
              </a:cxn>
              <a:cxn ang="0">
                <a:pos x="connsiteX2" y="connsiteY2"/>
              </a:cxn>
              <a:cxn ang="0">
                <a:pos x="connsiteX3" y="connsiteY3"/>
              </a:cxn>
            </a:cxnLst>
            <a:rect l="l" t="t" r="r" b="b"/>
            <a:pathLst>
              <a:path w="3410859" h="2677887">
                <a:moveTo>
                  <a:pt x="3410859" y="0"/>
                </a:moveTo>
                <a:lnTo>
                  <a:pt x="0" y="0"/>
                </a:lnTo>
                <a:lnTo>
                  <a:pt x="0" y="2677887"/>
                </a:lnTo>
                <a:lnTo>
                  <a:pt x="3410859" y="2677887"/>
                </a:lnTo>
                <a:close/>
              </a:path>
            </a:pathLst>
          </a:custGeom>
          <a:noFill/>
        </p:spPr>
        <p:txBody>
          <a:bodyPr wrap="square">
            <a:noAutofit/>
          </a:bodyPr>
          <a:lstStyle>
            <a:lvl1pPr algn="r">
              <a:defRPr sz="1200"/>
            </a:lvl1pPr>
          </a:lstStyle>
          <a:p>
            <a:r>
              <a:rPr lang="en-US"/>
              <a:t>Click icont to input image</a:t>
            </a:r>
          </a:p>
          <a:p>
            <a:endParaRPr lang="en-US"/>
          </a:p>
        </p:txBody>
      </p:sp>
      <p:sp>
        <p:nvSpPr>
          <p:cNvPr id="7" name="Picture Placeholder 2">
            <a:extLst>
              <a:ext uri="{FF2B5EF4-FFF2-40B4-BE49-F238E27FC236}">
                <a16:creationId xmlns:a16="http://schemas.microsoft.com/office/drawing/2014/main" id="{DE621E74-A00A-4D5F-B5B7-534F1346930F}"/>
              </a:ext>
            </a:extLst>
          </p:cNvPr>
          <p:cNvSpPr>
            <a:spLocks noGrp="1"/>
          </p:cNvSpPr>
          <p:nvPr userDrawn="1">
            <p:ph type="pic" sz="quarter" idx="14"/>
          </p:nvPr>
        </p:nvSpPr>
        <p:spPr>
          <a:xfrm>
            <a:off x="9061822" y="3265714"/>
            <a:ext cx="3121015" cy="3592286"/>
          </a:xfrm>
          <a:noFill/>
        </p:spPr>
        <p:txBody>
          <a:bodyPr>
            <a:normAutofit/>
          </a:bodyPr>
          <a:lstStyle>
            <a:lvl1pPr>
              <a:defRPr sz="1200"/>
            </a:lvl1pPr>
          </a:lstStyle>
          <a:p>
            <a:endParaRPr lang="en-US"/>
          </a:p>
        </p:txBody>
      </p:sp>
      <p:sp>
        <p:nvSpPr>
          <p:cNvPr id="15" name="Picture Placeholder 2">
            <a:extLst>
              <a:ext uri="{FF2B5EF4-FFF2-40B4-BE49-F238E27FC236}">
                <a16:creationId xmlns:a16="http://schemas.microsoft.com/office/drawing/2014/main" id="{20069416-814F-4566-8998-B384EE2605B4}"/>
              </a:ext>
            </a:extLst>
          </p:cNvPr>
          <p:cNvSpPr>
            <a:spLocks noGrp="1"/>
          </p:cNvSpPr>
          <p:nvPr userDrawn="1">
            <p:ph type="pic" sz="quarter" idx="12"/>
          </p:nvPr>
        </p:nvSpPr>
        <p:spPr>
          <a:xfrm>
            <a:off x="4922459" y="825321"/>
            <a:ext cx="3121015" cy="3459980"/>
          </a:xfrm>
          <a:noFill/>
        </p:spPr>
        <p:txBody>
          <a:bodyPr>
            <a:normAutofit/>
          </a:bodyPr>
          <a:lstStyle>
            <a:lvl1pPr>
              <a:defRPr sz="1200"/>
            </a:lvl1pPr>
          </a:lstStyle>
          <a:p>
            <a:endParaRPr lang="en-US"/>
          </a:p>
        </p:txBody>
      </p:sp>
      <p:sp>
        <p:nvSpPr>
          <p:cNvPr id="8" name="TextBox 7">
            <a:extLst>
              <a:ext uri="{FF2B5EF4-FFF2-40B4-BE49-F238E27FC236}">
                <a16:creationId xmlns:a16="http://schemas.microsoft.com/office/drawing/2014/main" id="{735AA195-F780-462C-A529-D72BC78974F6}"/>
              </a:ext>
            </a:extLst>
          </p:cNvPr>
          <p:cNvSpPr txBox="1"/>
          <p:nvPr userDrawn="1"/>
        </p:nvSpPr>
        <p:spPr>
          <a:xfrm>
            <a:off x="2996437" y="1073062"/>
            <a:ext cx="793807" cy="830997"/>
          </a:xfrm>
          <a:prstGeom prst="rect">
            <a:avLst/>
          </a:prstGeom>
          <a:noFill/>
        </p:spPr>
        <p:txBody>
          <a:bodyPr wrap="none" rtlCol="0">
            <a:spAutoFit/>
          </a:bodyPr>
          <a:lstStyle/>
          <a:p>
            <a:r>
              <a:rPr lang="en-US" sz="4800" b="1" i="1">
                <a:solidFill>
                  <a:srgbClr val="270082"/>
                </a:solidFill>
                <a:latin typeface="Playfair Display" panose="00000500000000000000" pitchFamily="2" charset="0"/>
              </a:rPr>
              <a:t>01</a:t>
            </a:r>
          </a:p>
        </p:txBody>
      </p:sp>
      <p:sp>
        <p:nvSpPr>
          <p:cNvPr id="12" name="TextBox 11">
            <a:extLst>
              <a:ext uri="{FF2B5EF4-FFF2-40B4-BE49-F238E27FC236}">
                <a16:creationId xmlns:a16="http://schemas.microsoft.com/office/drawing/2014/main" id="{6A06C276-BD70-4C5D-B268-5B87017E4CD8}"/>
              </a:ext>
            </a:extLst>
          </p:cNvPr>
          <p:cNvSpPr txBox="1"/>
          <p:nvPr userDrawn="1"/>
        </p:nvSpPr>
        <p:spPr>
          <a:xfrm>
            <a:off x="6960343" y="4815154"/>
            <a:ext cx="894797" cy="830997"/>
          </a:xfrm>
          <a:prstGeom prst="rect">
            <a:avLst/>
          </a:prstGeom>
          <a:noFill/>
        </p:spPr>
        <p:txBody>
          <a:bodyPr wrap="none" rtlCol="0">
            <a:spAutoFit/>
          </a:bodyPr>
          <a:lstStyle/>
          <a:p>
            <a:r>
              <a:rPr lang="en-US" sz="4800" b="1" i="1">
                <a:solidFill>
                  <a:srgbClr val="270082"/>
                </a:solidFill>
                <a:latin typeface="Playfair Display" panose="00000500000000000000" pitchFamily="2" charset="0"/>
              </a:rPr>
              <a:t>02</a:t>
            </a:r>
          </a:p>
        </p:txBody>
      </p:sp>
      <p:sp>
        <p:nvSpPr>
          <p:cNvPr id="13" name="TextBox 12">
            <a:extLst>
              <a:ext uri="{FF2B5EF4-FFF2-40B4-BE49-F238E27FC236}">
                <a16:creationId xmlns:a16="http://schemas.microsoft.com/office/drawing/2014/main" id="{5DD8682E-BF01-430E-8C58-804FAB6581B1}"/>
              </a:ext>
            </a:extLst>
          </p:cNvPr>
          <p:cNvSpPr txBox="1"/>
          <p:nvPr userDrawn="1"/>
        </p:nvSpPr>
        <p:spPr>
          <a:xfrm>
            <a:off x="10899315" y="2201089"/>
            <a:ext cx="885179" cy="830997"/>
          </a:xfrm>
          <a:prstGeom prst="rect">
            <a:avLst/>
          </a:prstGeom>
          <a:noFill/>
        </p:spPr>
        <p:txBody>
          <a:bodyPr wrap="none" rtlCol="0">
            <a:spAutoFit/>
          </a:bodyPr>
          <a:lstStyle/>
          <a:p>
            <a:r>
              <a:rPr lang="en-US" sz="4800" b="1" i="1">
                <a:solidFill>
                  <a:srgbClr val="270082"/>
                </a:solidFill>
                <a:latin typeface="Playfair Display" panose="00000500000000000000" pitchFamily="2" charset="0"/>
              </a:rPr>
              <a:t>03</a:t>
            </a:r>
          </a:p>
        </p:txBody>
      </p:sp>
    </p:spTree>
    <p:extLst>
      <p:ext uri="{BB962C8B-B14F-4D97-AF65-F5344CB8AC3E}">
        <p14:creationId xmlns:p14="http://schemas.microsoft.com/office/powerpoint/2010/main" val="241987293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4_Title Slide">
    <p:spTree>
      <p:nvGrpSpPr>
        <p:cNvPr id="1" name=""/>
        <p:cNvGrpSpPr/>
        <p:nvPr/>
      </p:nvGrpSpPr>
      <p:grpSpPr>
        <a:xfrm>
          <a:off x="0" y="0"/>
          <a:ext cx="0" cy="0"/>
          <a:chOff x="0" y="0"/>
          <a:chExt cx="0" cy="0"/>
        </a:xfrm>
      </p:grpSpPr>
      <p:sp>
        <p:nvSpPr>
          <p:cNvPr id="22" name="Picture Placeholder 2">
            <a:extLst>
              <a:ext uri="{FF2B5EF4-FFF2-40B4-BE49-F238E27FC236}">
                <a16:creationId xmlns:a16="http://schemas.microsoft.com/office/drawing/2014/main" id="{D6A3A2AC-521C-45F0-9140-5BDBDF8A52B7}"/>
              </a:ext>
            </a:extLst>
          </p:cNvPr>
          <p:cNvSpPr>
            <a:spLocks noGrp="1"/>
          </p:cNvSpPr>
          <p:nvPr>
            <p:ph type="pic" sz="quarter" idx="10" hasCustomPrompt="1"/>
          </p:nvPr>
        </p:nvSpPr>
        <p:spPr>
          <a:xfrm>
            <a:off x="1" y="3436248"/>
            <a:ext cx="6096000" cy="3421751"/>
          </a:xfrm>
          <a:prstGeom prst="rect">
            <a:avLst/>
          </a:prstGeom>
          <a:noFill/>
        </p:spPr>
        <p:txBody>
          <a:bodyPr>
            <a:normAutofit/>
          </a:bodyPr>
          <a:lstStyle>
            <a:lvl1pPr algn="r">
              <a:defRPr sz="1200"/>
            </a:lvl1pPr>
          </a:lstStyle>
          <a:p>
            <a:r>
              <a:rPr lang="en-US"/>
              <a:t>Click icont to input image</a:t>
            </a:r>
          </a:p>
          <a:p>
            <a:endParaRPr lang="en-US"/>
          </a:p>
        </p:txBody>
      </p:sp>
      <p:sp>
        <p:nvSpPr>
          <p:cNvPr id="23" name="Picture Placeholder 2">
            <a:extLst>
              <a:ext uri="{FF2B5EF4-FFF2-40B4-BE49-F238E27FC236}">
                <a16:creationId xmlns:a16="http://schemas.microsoft.com/office/drawing/2014/main" id="{26C834FA-7CDC-461A-876E-190EDCD7950E}"/>
              </a:ext>
            </a:extLst>
          </p:cNvPr>
          <p:cNvSpPr>
            <a:spLocks noGrp="1"/>
          </p:cNvSpPr>
          <p:nvPr>
            <p:ph type="pic" sz="quarter" idx="11" hasCustomPrompt="1"/>
          </p:nvPr>
        </p:nvSpPr>
        <p:spPr>
          <a:xfrm>
            <a:off x="6096000" y="0"/>
            <a:ext cx="6096000" cy="3421751"/>
          </a:xfrm>
          <a:prstGeom prst="rect">
            <a:avLst/>
          </a:prstGeom>
          <a:noFill/>
        </p:spPr>
        <p:txBody>
          <a:bodyPr>
            <a:normAutofit/>
          </a:bodyPr>
          <a:lstStyle>
            <a:lvl1pPr algn="r">
              <a:defRPr sz="1200"/>
            </a:lvl1pPr>
          </a:lstStyle>
          <a:p>
            <a:r>
              <a:rPr lang="en-US"/>
              <a:t>Click icont to input image</a:t>
            </a:r>
          </a:p>
          <a:p>
            <a:endParaRPr lang="en-US"/>
          </a:p>
        </p:txBody>
      </p:sp>
      <p:sp>
        <p:nvSpPr>
          <p:cNvPr id="24" name="Rectangle: Rounded Corners 23">
            <a:extLst>
              <a:ext uri="{FF2B5EF4-FFF2-40B4-BE49-F238E27FC236}">
                <a16:creationId xmlns:a16="http://schemas.microsoft.com/office/drawing/2014/main" id="{D2EA6035-B264-41AA-8327-9230E1734BA5}"/>
              </a:ext>
            </a:extLst>
          </p:cNvPr>
          <p:cNvSpPr/>
          <p:nvPr userDrawn="1"/>
        </p:nvSpPr>
        <p:spPr>
          <a:xfrm>
            <a:off x="597266" y="752620"/>
            <a:ext cx="4736734" cy="2026228"/>
          </a:xfrm>
          <a:prstGeom prst="roundRect">
            <a:avLst>
              <a:gd name="adj" fmla="val 12561"/>
            </a:avLst>
          </a:prstGeom>
          <a:noFill/>
          <a:ln w="31750">
            <a:solidFill>
              <a:schemeClr val="bg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latin typeface="Inter" panose="02000503000000020004" pitchFamily="2" charset="0"/>
              <a:ea typeface="Inter" panose="02000503000000020004" pitchFamily="2" charset="0"/>
            </a:endParaRPr>
          </a:p>
        </p:txBody>
      </p:sp>
      <p:sp>
        <p:nvSpPr>
          <p:cNvPr id="25" name="Rectangle: Rounded Corners 24">
            <a:extLst>
              <a:ext uri="{FF2B5EF4-FFF2-40B4-BE49-F238E27FC236}">
                <a16:creationId xmlns:a16="http://schemas.microsoft.com/office/drawing/2014/main" id="{7DF418CE-1FF8-4B78-9622-F9C3742F23AD}"/>
              </a:ext>
            </a:extLst>
          </p:cNvPr>
          <p:cNvSpPr/>
          <p:nvPr userDrawn="1"/>
        </p:nvSpPr>
        <p:spPr>
          <a:xfrm>
            <a:off x="6883766" y="4143520"/>
            <a:ext cx="4736734" cy="2026228"/>
          </a:xfrm>
          <a:prstGeom prst="roundRect">
            <a:avLst>
              <a:gd name="adj" fmla="val 12561"/>
            </a:avLst>
          </a:prstGeom>
          <a:noFill/>
          <a:ln w="31750">
            <a:solidFill>
              <a:schemeClr val="bg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latin typeface="Inter" panose="02000503000000020004" pitchFamily="2" charset="0"/>
              <a:ea typeface="Inter" panose="02000503000000020004" pitchFamily="2" charset="0"/>
            </a:endParaRPr>
          </a:p>
        </p:txBody>
      </p:sp>
    </p:spTree>
    <p:extLst>
      <p:ext uri="{BB962C8B-B14F-4D97-AF65-F5344CB8AC3E}">
        <p14:creationId xmlns:p14="http://schemas.microsoft.com/office/powerpoint/2010/main" val="267295165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5_Title Slide">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952603F4-B39A-4C8B-9585-6239C45DB92E}"/>
              </a:ext>
            </a:extLst>
          </p:cNvPr>
          <p:cNvSpPr>
            <a:spLocks noGrp="1"/>
          </p:cNvSpPr>
          <p:nvPr>
            <p:ph type="pic" sz="quarter" idx="10" hasCustomPrompt="1"/>
          </p:nvPr>
        </p:nvSpPr>
        <p:spPr>
          <a:xfrm>
            <a:off x="6229730" y="4112431"/>
            <a:ext cx="1323626" cy="1323626"/>
          </a:xfrm>
          <a:custGeom>
            <a:avLst/>
            <a:gdLst>
              <a:gd name="connsiteX0" fmla="*/ 661813 w 1323626"/>
              <a:gd name="connsiteY0" fmla="*/ 0 h 1323626"/>
              <a:gd name="connsiteX1" fmla="*/ 1323626 w 1323626"/>
              <a:gd name="connsiteY1" fmla="*/ 661813 h 1323626"/>
              <a:gd name="connsiteX2" fmla="*/ 661813 w 1323626"/>
              <a:gd name="connsiteY2" fmla="*/ 1323626 h 1323626"/>
              <a:gd name="connsiteX3" fmla="*/ 0 w 1323626"/>
              <a:gd name="connsiteY3" fmla="*/ 661813 h 1323626"/>
              <a:gd name="connsiteX4" fmla="*/ 661813 w 1323626"/>
              <a:gd name="connsiteY4" fmla="*/ 0 h 13236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3626" h="1323626">
                <a:moveTo>
                  <a:pt x="661813" y="0"/>
                </a:moveTo>
                <a:cubicBezTo>
                  <a:pt x="1027322" y="0"/>
                  <a:pt x="1323626" y="296304"/>
                  <a:pt x="1323626" y="661813"/>
                </a:cubicBezTo>
                <a:cubicBezTo>
                  <a:pt x="1323626" y="1027322"/>
                  <a:pt x="1027322" y="1323626"/>
                  <a:pt x="661813" y="1323626"/>
                </a:cubicBezTo>
                <a:cubicBezTo>
                  <a:pt x="296304" y="1323626"/>
                  <a:pt x="0" y="1027322"/>
                  <a:pt x="0" y="661813"/>
                </a:cubicBezTo>
                <a:cubicBezTo>
                  <a:pt x="0" y="296304"/>
                  <a:pt x="296304" y="0"/>
                  <a:pt x="661813" y="0"/>
                </a:cubicBezTo>
                <a:close/>
              </a:path>
            </a:pathLst>
          </a:custGeom>
          <a:noFill/>
        </p:spPr>
        <p:txBody>
          <a:bodyPr wrap="square">
            <a:noAutofit/>
          </a:bodyPr>
          <a:lstStyle>
            <a:lvl1pPr algn="r">
              <a:defRPr sz="1200"/>
            </a:lvl1pPr>
          </a:lstStyle>
          <a:p>
            <a:r>
              <a:rPr lang="en-US"/>
              <a:t>Click icont to input image</a:t>
            </a:r>
          </a:p>
          <a:p>
            <a:endParaRPr lang="en-US"/>
          </a:p>
        </p:txBody>
      </p:sp>
      <p:sp>
        <p:nvSpPr>
          <p:cNvPr id="9" name="Rectangle 38">
            <a:extLst>
              <a:ext uri="{FF2B5EF4-FFF2-40B4-BE49-F238E27FC236}">
                <a16:creationId xmlns:a16="http://schemas.microsoft.com/office/drawing/2014/main" id="{38E2CB74-F318-4F92-9C18-B7024CD8070F}"/>
              </a:ext>
            </a:extLst>
          </p:cNvPr>
          <p:cNvSpPr/>
          <p:nvPr/>
        </p:nvSpPr>
        <p:spPr>
          <a:xfrm>
            <a:off x="10043886" y="0"/>
            <a:ext cx="2148114" cy="1888861"/>
          </a:xfrm>
          <a:custGeom>
            <a:avLst/>
            <a:gdLst>
              <a:gd name="connsiteX0" fmla="*/ 0 w 2075543"/>
              <a:gd name="connsiteY0" fmla="*/ 0 h 1660113"/>
              <a:gd name="connsiteX1" fmla="*/ 2075543 w 2075543"/>
              <a:gd name="connsiteY1" fmla="*/ 0 h 1660113"/>
              <a:gd name="connsiteX2" fmla="*/ 2075543 w 2075543"/>
              <a:gd name="connsiteY2" fmla="*/ 1660113 h 1660113"/>
              <a:gd name="connsiteX3" fmla="*/ 0 w 2075543"/>
              <a:gd name="connsiteY3" fmla="*/ 1660113 h 1660113"/>
              <a:gd name="connsiteX4" fmla="*/ 0 w 2075543"/>
              <a:gd name="connsiteY4" fmla="*/ 0 h 1660113"/>
              <a:gd name="connsiteX0" fmla="*/ 0 w 2075543"/>
              <a:gd name="connsiteY0" fmla="*/ 0 h 1660113"/>
              <a:gd name="connsiteX1" fmla="*/ 2075543 w 2075543"/>
              <a:gd name="connsiteY1" fmla="*/ 0 h 1660113"/>
              <a:gd name="connsiteX2" fmla="*/ 2075543 w 2075543"/>
              <a:gd name="connsiteY2" fmla="*/ 1660113 h 1660113"/>
              <a:gd name="connsiteX3" fmla="*/ 0 w 2075543"/>
              <a:gd name="connsiteY3" fmla="*/ 0 h 1660113"/>
              <a:gd name="connsiteX0" fmla="*/ 0 w 2075543"/>
              <a:gd name="connsiteY0" fmla="*/ 0 h 1660113"/>
              <a:gd name="connsiteX1" fmla="*/ 2075543 w 2075543"/>
              <a:gd name="connsiteY1" fmla="*/ 0 h 1660113"/>
              <a:gd name="connsiteX2" fmla="*/ 2075543 w 2075543"/>
              <a:gd name="connsiteY2" fmla="*/ 1660113 h 1660113"/>
              <a:gd name="connsiteX3" fmla="*/ 580572 w 2075543"/>
              <a:gd name="connsiteY3" fmla="*/ 1030514 h 1660113"/>
              <a:gd name="connsiteX4" fmla="*/ 0 w 2075543"/>
              <a:gd name="connsiteY4" fmla="*/ 0 h 1660113"/>
              <a:gd name="connsiteX0" fmla="*/ 0 w 2075543"/>
              <a:gd name="connsiteY0" fmla="*/ 0 h 1660113"/>
              <a:gd name="connsiteX1" fmla="*/ 2075543 w 2075543"/>
              <a:gd name="connsiteY1" fmla="*/ 0 h 1660113"/>
              <a:gd name="connsiteX2" fmla="*/ 2075543 w 2075543"/>
              <a:gd name="connsiteY2" fmla="*/ 1660113 h 1660113"/>
              <a:gd name="connsiteX3" fmla="*/ 580572 w 2075543"/>
              <a:gd name="connsiteY3" fmla="*/ 1030514 h 1660113"/>
              <a:gd name="connsiteX4" fmla="*/ 0 w 2075543"/>
              <a:gd name="connsiteY4" fmla="*/ 0 h 1660113"/>
              <a:gd name="connsiteX0" fmla="*/ 0 w 2075543"/>
              <a:gd name="connsiteY0" fmla="*/ 0 h 1660113"/>
              <a:gd name="connsiteX1" fmla="*/ 2075543 w 2075543"/>
              <a:gd name="connsiteY1" fmla="*/ 0 h 1660113"/>
              <a:gd name="connsiteX2" fmla="*/ 2075543 w 2075543"/>
              <a:gd name="connsiteY2" fmla="*/ 1660113 h 1660113"/>
              <a:gd name="connsiteX3" fmla="*/ 812800 w 2075543"/>
              <a:gd name="connsiteY3" fmla="*/ 1074057 h 1660113"/>
              <a:gd name="connsiteX4" fmla="*/ 0 w 2075543"/>
              <a:gd name="connsiteY4" fmla="*/ 0 h 16601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5543" h="1660113">
                <a:moveTo>
                  <a:pt x="0" y="0"/>
                </a:moveTo>
                <a:lnTo>
                  <a:pt x="2075543" y="0"/>
                </a:lnTo>
                <a:lnTo>
                  <a:pt x="2075543" y="1660113"/>
                </a:lnTo>
                <a:cubicBezTo>
                  <a:pt x="1727200" y="1367999"/>
                  <a:pt x="1422400" y="1540342"/>
                  <a:pt x="812800" y="1074057"/>
                </a:cubicBezTo>
                <a:cubicBezTo>
                  <a:pt x="203200" y="607772"/>
                  <a:pt x="193524" y="343505"/>
                  <a:pt x="0" y="0"/>
                </a:cubicBezTo>
                <a:close/>
              </a:path>
            </a:pathLst>
          </a:custGeom>
          <a:solidFill>
            <a:srgbClr val="270082">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38">
            <a:extLst>
              <a:ext uri="{FF2B5EF4-FFF2-40B4-BE49-F238E27FC236}">
                <a16:creationId xmlns:a16="http://schemas.microsoft.com/office/drawing/2014/main" id="{1858F4FB-A2C8-479D-9952-561561163AE6}"/>
              </a:ext>
            </a:extLst>
          </p:cNvPr>
          <p:cNvSpPr/>
          <p:nvPr/>
        </p:nvSpPr>
        <p:spPr>
          <a:xfrm>
            <a:off x="10753511" y="6187"/>
            <a:ext cx="1438489" cy="1371483"/>
          </a:xfrm>
          <a:custGeom>
            <a:avLst/>
            <a:gdLst>
              <a:gd name="connsiteX0" fmla="*/ 0 w 2075543"/>
              <a:gd name="connsiteY0" fmla="*/ 0 h 1660113"/>
              <a:gd name="connsiteX1" fmla="*/ 2075543 w 2075543"/>
              <a:gd name="connsiteY1" fmla="*/ 0 h 1660113"/>
              <a:gd name="connsiteX2" fmla="*/ 2075543 w 2075543"/>
              <a:gd name="connsiteY2" fmla="*/ 1660113 h 1660113"/>
              <a:gd name="connsiteX3" fmla="*/ 0 w 2075543"/>
              <a:gd name="connsiteY3" fmla="*/ 1660113 h 1660113"/>
              <a:gd name="connsiteX4" fmla="*/ 0 w 2075543"/>
              <a:gd name="connsiteY4" fmla="*/ 0 h 1660113"/>
              <a:gd name="connsiteX0" fmla="*/ 0 w 2075543"/>
              <a:gd name="connsiteY0" fmla="*/ 0 h 1660113"/>
              <a:gd name="connsiteX1" fmla="*/ 2075543 w 2075543"/>
              <a:gd name="connsiteY1" fmla="*/ 0 h 1660113"/>
              <a:gd name="connsiteX2" fmla="*/ 2075543 w 2075543"/>
              <a:gd name="connsiteY2" fmla="*/ 1660113 h 1660113"/>
              <a:gd name="connsiteX3" fmla="*/ 0 w 2075543"/>
              <a:gd name="connsiteY3" fmla="*/ 0 h 1660113"/>
              <a:gd name="connsiteX0" fmla="*/ 0 w 2075543"/>
              <a:gd name="connsiteY0" fmla="*/ 0 h 1660113"/>
              <a:gd name="connsiteX1" fmla="*/ 2075543 w 2075543"/>
              <a:gd name="connsiteY1" fmla="*/ 0 h 1660113"/>
              <a:gd name="connsiteX2" fmla="*/ 2075543 w 2075543"/>
              <a:gd name="connsiteY2" fmla="*/ 1660113 h 1660113"/>
              <a:gd name="connsiteX3" fmla="*/ 580572 w 2075543"/>
              <a:gd name="connsiteY3" fmla="*/ 1030514 h 1660113"/>
              <a:gd name="connsiteX4" fmla="*/ 0 w 2075543"/>
              <a:gd name="connsiteY4" fmla="*/ 0 h 1660113"/>
              <a:gd name="connsiteX0" fmla="*/ 0 w 2075543"/>
              <a:gd name="connsiteY0" fmla="*/ 0 h 1660113"/>
              <a:gd name="connsiteX1" fmla="*/ 2075543 w 2075543"/>
              <a:gd name="connsiteY1" fmla="*/ 0 h 1660113"/>
              <a:gd name="connsiteX2" fmla="*/ 2075543 w 2075543"/>
              <a:gd name="connsiteY2" fmla="*/ 1660113 h 1660113"/>
              <a:gd name="connsiteX3" fmla="*/ 580572 w 2075543"/>
              <a:gd name="connsiteY3" fmla="*/ 1030514 h 1660113"/>
              <a:gd name="connsiteX4" fmla="*/ 0 w 2075543"/>
              <a:gd name="connsiteY4" fmla="*/ 0 h 1660113"/>
              <a:gd name="connsiteX0" fmla="*/ 0 w 2075543"/>
              <a:gd name="connsiteY0" fmla="*/ 0 h 1660113"/>
              <a:gd name="connsiteX1" fmla="*/ 2075543 w 2075543"/>
              <a:gd name="connsiteY1" fmla="*/ 0 h 1660113"/>
              <a:gd name="connsiteX2" fmla="*/ 2075543 w 2075543"/>
              <a:gd name="connsiteY2" fmla="*/ 1660113 h 1660113"/>
              <a:gd name="connsiteX3" fmla="*/ 812800 w 2075543"/>
              <a:gd name="connsiteY3" fmla="*/ 1074057 h 1660113"/>
              <a:gd name="connsiteX4" fmla="*/ 0 w 2075543"/>
              <a:gd name="connsiteY4" fmla="*/ 0 h 16601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5543" h="1660113">
                <a:moveTo>
                  <a:pt x="0" y="0"/>
                </a:moveTo>
                <a:lnTo>
                  <a:pt x="2075543" y="0"/>
                </a:lnTo>
                <a:lnTo>
                  <a:pt x="2075543" y="1660113"/>
                </a:lnTo>
                <a:cubicBezTo>
                  <a:pt x="1727200" y="1367999"/>
                  <a:pt x="1422400" y="1540342"/>
                  <a:pt x="812800" y="1074057"/>
                </a:cubicBezTo>
                <a:cubicBezTo>
                  <a:pt x="203200" y="607772"/>
                  <a:pt x="193524" y="343505"/>
                  <a:pt x="0" y="0"/>
                </a:cubicBezTo>
                <a:close/>
              </a:path>
            </a:pathLst>
          </a:custGeom>
          <a:solidFill>
            <a:srgbClr val="270082">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38">
            <a:extLst>
              <a:ext uri="{FF2B5EF4-FFF2-40B4-BE49-F238E27FC236}">
                <a16:creationId xmlns:a16="http://schemas.microsoft.com/office/drawing/2014/main" id="{BB3CD9AE-3DD2-4203-98F9-D72F575E4F83}"/>
              </a:ext>
            </a:extLst>
          </p:cNvPr>
          <p:cNvSpPr/>
          <p:nvPr/>
        </p:nvSpPr>
        <p:spPr>
          <a:xfrm>
            <a:off x="11322367" y="6186"/>
            <a:ext cx="869633" cy="829124"/>
          </a:xfrm>
          <a:custGeom>
            <a:avLst/>
            <a:gdLst>
              <a:gd name="connsiteX0" fmla="*/ 0 w 2075543"/>
              <a:gd name="connsiteY0" fmla="*/ 0 h 1660113"/>
              <a:gd name="connsiteX1" fmla="*/ 2075543 w 2075543"/>
              <a:gd name="connsiteY1" fmla="*/ 0 h 1660113"/>
              <a:gd name="connsiteX2" fmla="*/ 2075543 w 2075543"/>
              <a:gd name="connsiteY2" fmla="*/ 1660113 h 1660113"/>
              <a:gd name="connsiteX3" fmla="*/ 0 w 2075543"/>
              <a:gd name="connsiteY3" fmla="*/ 1660113 h 1660113"/>
              <a:gd name="connsiteX4" fmla="*/ 0 w 2075543"/>
              <a:gd name="connsiteY4" fmla="*/ 0 h 1660113"/>
              <a:gd name="connsiteX0" fmla="*/ 0 w 2075543"/>
              <a:gd name="connsiteY0" fmla="*/ 0 h 1660113"/>
              <a:gd name="connsiteX1" fmla="*/ 2075543 w 2075543"/>
              <a:gd name="connsiteY1" fmla="*/ 0 h 1660113"/>
              <a:gd name="connsiteX2" fmla="*/ 2075543 w 2075543"/>
              <a:gd name="connsiteY2" fmla="*/ 1660113 h 1660113"/>
              <a:gd name="connsiteX3" fmla="*/ 0 w 2075543"/>
              <a:gd name="connsiteY3" fmla="*/ 0 h 1660113"/>
              <a:gd name="connsiteX0" fmla="*/ 0 w 2075543"/>
              <a:gd name="connsiteY0" fmla="*/ 0 h 1660113"/>
              <a:gd name="connsiteX1" fmla="*/ 2075543 w 2075543"/>
              <a:gd name="connsiteY1" fmla="*/ 0 h 1660113"/>
              <a:gd name="connsiteX2" fmla="*/ 2075543 w 2075543"/>
              <a:gd name="connsiteY2" fmla="*/ 1660113 h 1660113"/>
              <a:gd name="connsiteX3" fmla="*/ 580572 w 2075543"/>
              <a:gd name="connsiteY3" fmla="*/ 1030514 h 1660113"/>
              <a:gd name="connsiteX4" fmla="*/ 0 w 2075543"/>
              <a:gd name="connsiteY4" fmla="*/ 0 h 1660113"/>
              <a:gd name="connsiteX0" fmla="*/ 0 w 2075543"/>
              <a:gd name="connsiteY0" fmla="*/ 0 h 1660113"/>
              <a:gd name="connsiteX1" fmla="*/ 2075543 w 2075543"/>
              <a:gd name="connsiteY1" fmla="*/ 0 h 1660113"/>
              <a:gd name="connsiteX2" fmla="*/ 2075543 w 2075543"/>
              <a:gd name="connsiteY2" fmla="*/ 1660113 h 1660113"/>
              <a:gd name="connsiteX3" fmla="*/ 580572 w 2075543"/>
              <a:gd name="connsiteY3" fmla="*/ 1030514 h 1660113"/>
              <a:gd name="connsiteX4" fmla="*/ 0 w 2075543"/>
              <a:gd name="connsiteY4" fmla="*/ 0 h 1660113"/>
              <a:gd name="connsiteX0" fmla="*/ 0 w 2075543"/>
              <a:gd name="connsiteY0" fmla="*/ 0 h 1660113"/>
              <a:gd name="connsiteX1" fmla="*/ 2075543 w 2075543"/>
              <a:gd name="connsiteY1" fmla="*/ 0 h 1660113"/>
              <a:gd name="connsiteX2" fmla="*/ 2075543 w 2075543"/>
              <a:gd name="connsiteY2" fmla="*/ 1660113 h 1660113"/>
              <a:gd name="connsiteX3" fmla="*/ 812800 w 2075543"/>
              <a:gd name="connsiteY3" fmla="*/ 1074057 h 1660113"/>
              <a:gd name="connsiteX4" fmla="*/ 0 w 2075543"/>
              <a:gd name="connsiteY4" fmla="*/ 0 h 16601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5543" h="1660113">
                <a:moveTo>
                  <a:pt x="0" y="0"/>
                </a:moveTo>
                <a:lnTo>
                  <a:pt x="2075543" y="0"/>
                </a:lnTo>
                <a:lnTo>
                  <a:pt x="2075543" y="1660113"/>
                </a:lnTo>
                <a:cubicBezTo>
                  <a:pt x="1727200" y="1367999"/>
                  <a:pt x="1422400" y="1540342"/>
                  <a:pt x="812800" y="1074057"/>
                </a:cubicBezTo>
                <a:cubicBezTo>
                  <a:pt x="203200" y="607772"/>
                  <a:pt x="193524" y="343505"/>
                  <a:pt x="0" y="0"/>
                </a:cubicBezTo>
                <a:close/>
              </a:path>
            </a:pathLst>
          </a:custGeom>
          <a:solidFill>
            <a:srgbClr val="270082">
              <a:alpha val="3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38">
            <a:extLst>
              <a:ext uri="{FF2B5EF4-FFF2-40B4-BE49-F238E27FC236}">
                <a16:creationId xmlns:a16="http://schemas.microsoft.com/office/drawing/2014/main" id="{337106E2-85A1-4366-9962-9350F331B3C6}"/>
              </a:ext>
            </a:extLst>
          </p:cNvPr>
          <p:cNvSpPr/>
          <p:nvPr/>
        </p:nvSpPr>
        <p:spPr>
          <a:xfrm flipH="1" flipV="1">
            <a:off x="0" y="5306101"/>
            <a:ext cx="1764902" cy="1551898"/>
          </a:xfrm>
          <a:custGeom>
            <a:avLst/>
            <a:gdLst>
              <a:gd name="connsiteX0" fmla="*/ 0 w 2075543"/>
              <a:gd name="connsiteY0" fmla="*/ 0 h 1660113"/>
              <a:gd name="connsiteX1" fmla="*/ 2075543 w 2075543"/>
              <a:gd name="connsiteY1" fmla="*/ 0 h 1660113"/>
              <a:gd name="connsiteX2" fmla="*/ 2075543 w 2075543"/>
              <a:gd name="connsiteY2" fmla="*/ 1660113 h 1660113"/>
              <a:gd name="connsiteX3" fmla="*/ 0 w 2075543"/>
              <a:gd name="connsiteY3" fmla="*/ 1660113 h 1660113"/>
              <a:gd name="connsiteX4" fmla="*/ 0 w 2075543"/>
              <a:gd name="connsiteY4" fmla="*/ 0 h 1660113"/>
              <a:gd name="connsiteX0" fmla="*/ 0 w 2075543"/>
              <a:gd name="connsiteY0" fmla="*/ 0 h 1660113"/>
              <a:gd name="connsiteX1" fmla="*/ 2075543 w 2075543"/>
              <a:gd name="connsiteY1" fmla="*/ 0 h 1660113"/>
              <a:gd name="connsiteX2" fmla="*/ 2075543 w 2075543"/>
              <a:gd name="connsiteY2" fmla="*/ 1660113 h 1660113"/>
              <a:gd name="connsiteX3" fmla="*/ 0 w 2075543"/>
              <a:gd name="connsiteY3" fmla="*/ 0 h 1660113"/>
              <a:gd name="connsiteX0" fmla="*/ 0 w 2075543"/>
              <a:gd name="connsiteY0" fmla="*/ 0 h 1660113"/>
              <a:gd name="connsiteX1" fmla="*/ 2075543 w 2075543"/>
              <a:gd name="connsiteY1" fmla="*/ 0 h 1660113"/>
              <a:gd name="connsiteX2" fmla="*/ 2075543 w 2075543"/>
              <a:gd name="connsiteY2" fmla="*/ 1660113 h 1660113"/>
              <a:gd name="connsiteX3" fmla="*/ 580572 w 2075543"/>
              <a:gd name="connsiteY3" fmla="*/ 1030514 h 1660113"/>
              <a:gd name="connsiteX4" fmla="*/ 0 w 2075543"/>
              <a:gd name="connsiteY4" fmla="*/ 0 h 1660113"/>
              <a:gd name="connsiteX0" fmla="*/ 0 w 2075543"/>
              <a:gd name="connsiteY0" fmla="*/ 0 h 1660113"/>
              <a:gd name="connsiteX1" fmla="*/ 2075543 w 2075543"/>
              <a:gd name="connsiteY1" fmla="*/ 0 h 1660113"/>
              <a:gd name="connsiteX2" fmla="*/ 2075543 w 2075543"/>
              <a:gd name="connsiteY2" fmla="*/ 1660113 h 1660113"/>
              <a:gd name="connsiteX3" fmla="*/ 580572 w 2075543"/>
              <a:gd name="connsiteY3" fmla="*/ 1030514 h 1660113"/>
              <a:gd name="connsiteX4" fmla="*/ 0 w 2075543"/>
              <a:gd name="connsiteY4" fmla="*/ 0 h 1660113"/>
              <a:gd name="connsiteX0" fmla="*/ 0 w 2075543"/>
              <a:gd name="connsiteY0" fmla="*/ 0 h 1660113"/>
              <a:gd name="connsiteX1" fmla="*/ 2075543 w 2075543"/>
              <a:gd name="connsiteY1" fmla="*/ 0 h 1660113"/>
              <a:gd name="connsiteX2" fmla="*/ 2075543 w 2075543"/>
              <a:gd name="connsiteY2" fmla="*/ 1660113 h 1660113"/>
              <a:gd name="connsiteX3" fmla="*/ 812800 w 2075543"/>
              <a:gd name="connsiteY3" fmla="*/ 1074057 h 1660113"/>
              <a:gd name="connsiteX4" fmla="*/ 0 w 2075543"/>
              <a:gd name="connsiteY4" fmla="*/ 0 h 16601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5543" h="1660113">
                <a:moveTo>
                  <a:pt x="0" y="0"/>
                </a:moveTo>
                <a:lnTo>
                  <a:pt x="2075543" y="0"/>
                </a:lnTo>
                <a:lnTo>
                  <a:pt x="2075543" y="1660113"/>
                </a:lnTo>
                <a:cubicBezTo>
                  <a:pt x="1727200" y="1367999"/>
                  <a:pt x="1422400" y="1540342"/>
                  <a:pt x="812800" y="1074057"/>
                </a:cubicBezTo>
                <a:cubicBezTo>
                  <a:pt x="203200" y="607772"/>
                  <a:pt x="193524" y="343505"/>
                  <a:pt x="0" y="0"/>
                </a:cubicBezTo>
                <a:close/>
              </a:path>
            </a:pathLst>
          </a:custGeom>
          <a:solidFill>
            <a:srgbClr val="270082">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38">
            <a:extLst>
              <a:ext uri="{FF2B5EF4-FFF2-40B4-BE49-F238E27FC236}">
                <a16:creationId xmlns:a16="http://schemas.microsoft.com/office/drawing/2014/main" id="{7B7D3C8E-0BF1-428C-A15D-D21F52C42697}"/>
              </a:ext>
            </a:extLst>
          </p:cNvPr>
          <p:cNvSpPr/>
          <p:nvPr/>
        </p:nvSpPr>
        <p:spPr>
          <a:xfrm flipH="1" flipV="1">
            <a:off x="0" y="5731181"/>
            <a:ext cx="1181870" cy="1126818"/>
          </a:xfrm>
          <a:custGeom>
            <a:avLst/>
            <a:gdLst>
              <a:gd name="connsiteX0" fmla="*/ 0 w 2075543"/>
              <a:gd name="connsiteY0" fmla="*/ 0 h 1660113"/>
              <a:gd name="connsiteX1" fmla="*/ 2075543 w 2075543"/>
              <a:gd name="connsiteY1" fmla="*/ 0 h 1660113"/>
              <a:gd name="connsiteX2" fmla="*/ 2075543 w 2075543"/>
              <a:gd name="connsiteY2" fmla="*/ 1660113 h 1660113"/>
              <a:gd name="connsiteX3" fmla="*/ 0 w 2075543"/>
              <a:gd name="connsiteY3" fmla="*/ 1660113 h 1660113"/>
              <a:gd name="connsiteX4" fmla="*/ 0 w 2075543"/>
              <a:gd name="connsiteY4" fmla="*/ 0 h 1660113"/>
              <a:gd name="connsiteX0" fmla="*/ 0 w 2075543"/>
              <a:gd name="connsiteY0" fmla="*/ 0 h 1660113"/>
              <a:gd name="connsiteX1" fmla="*/ 2075543 w 2075543"/>
              <a:gd name="connsiteY1" fmla="*/ 0 h 1660113"/>
              <a:gd name="connsiteX2" fmla="*/ 2075543 w 2075543"/>
              <a:gd name="connsiteY2" fmla="*/ 1660113 h 1660113"/>
              <a:gd name="connsiteX3" fmla="*/ 0 w 2075543"/>
              <a:gd name="connsiteY3" fmla="*/ 0 h 1660113"/>
              <a:gd name="connsiteX0" fmla="*/ 0 w 2075543"/>
              <a:gd name="connsiteY0" fmla="*/ 0 h 1660113"/>
              <a:gd name="connsiteX1" fmla="*/ 2075543 w 2075543"/>
              <a:gd name="connsiteY1" fmla="*/ 0 h 1660113"/>
              <a:gd name="connsiteX2" fmla="*/ 2075543 w 2075543"/>
              <a:gd name="connsiteY2" fmla="*/ 1660113 h 1660113"/>
              <a:gd name="connsiteX3" fmla="*/ 580572 w 2075543"/>
              <a:gd name="connsiteY3" fmla="*/ 1030514 h 1660113"/>
              <a:gd name="connsiteX4" fmla="*/ 0 w 2075543"/>
              <a:gd name="connsiteY4" fmla="*/ 0 h 1660113"/>
              <a:gd name="connsiteX0" fmla="*/ 0 w 2075543"/>
              <a:gd name="connsiteY0" fmla="*/ 0 h 1660113"/>
              <a:gd name="connsiteX1" fmla="*/ 2075543 w 2075543"/>
              <a:gd name="connsiteY1" fmla="*/ 0 h 1660113"/>
              <a:gd name="connsiteX2" fmla="*/ 2075543 w 2075543"/>
              <a:gd name="connsiteY2" fmla="*/ 1660113 h 1660113"/>
              <a:gd name="connsiteX3" fmla="*/ 580572 w 2075543"/>
              <a:gd name="connsiteY3" fmla="*/ 1030514 h 1660113"/>
              <a:gd name="connsiteX4" fmla="*/ 0 w 2075543"/>
              <a:gd name="connsiteY4" fmla="*/ 0 h 1660113"/>
              <a:gd name="connsiteX0" fmla="*/ 0 w 2075543"/>
              <a:gd name="connsiteY0" fmla="*/ 0 h 1660113"/>
              <a:gd name="connsiteX1" fmla="*/ 2075543 w 2075543"/>
              <a:gd name="connsiteY1" fmla="*/ 0 h 1660113"/>
              <a:gd name="connsiteX2" fmla="*/ 2075543 w 2075543"/>
              <a:gd name="connsiteY2" fmla="*/ 1660113 h 1660113"/>
              <a:gd name="connsiteX3" fmla="*/ 812800 w 2075543"/>
              <a:gd name="connsiteY3" fmla="*/ 1074057 h 1660113"/>
              <a:gd name="connsiteX4" fmla="*/ 0 w 2075543"/>
              <a:gd name="connsiteY4" fmla="*/ 0 h 16601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5543" h="1660113">
                <a:moveTo>
                  <a:pt x="0" y="0"/>
                </a:moveTo>
                <a:lnTo>
                  <a:pt x="2075543" y="0"/>
                </a:lnTo>
                <a:lnTo>
                  <a:pt x="2075543" y="1660113"/>
                </a:lnTo>
                <a:cubicBezTo>
                  <a:pt x="1727200" y="1367999"/>
                  <a:pt x="1422400" y="1540342"/>
                  <a:pt x="812800" y="1074057"/>
                </a:cubicBezTo>
                <a:cubicBezTo>
                  <a:pt x="203200" y="607772"/>
                  <a:pt x="193524" y="343505"/>
                  <a:pt x="0" y="0"/>
                </a:cubicBezTo>
                <a:close/>
              </a:path>
            </a:pathLst>
          </a:custGeom>
          <a:solidFill>
            <a:srgbClr val="270082">
              <a:alpha val="3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38">
            <a:extLst>
              <a:ext uri="{FF2B5EF4-FFF2-40B4-BE49-F238E27FC236}">
                <a16:creationId xmlns:a16="http://schemas.microsoft.com/office/drawing/2014/main" id="{4A2CC57C-DB59-4DFA-A67B-58120EBE7342}"/>
              </a:ext>
            </a:extLst>
          </p:cNvPr>
          <p:cNvSpPr/>
          <p:nvPr/>
        </p:nvSpPr>
        <p:spPr>
          <a:xfrm flipH="1" flipV="1">
            <a:off x="0" y="6176786"/>
            <a:ext cx="714495" cy="681213"/>
          </a:xfrm>
          <a:custGeom>
            <a:avLst/>
            <a:gdLst>
              <a:gd name="connsiteX0" fmla="*/ 0 w 2075543"/>
              <a:gd name="connsiteY0" fmla="*/ 0 h 1660113"/>
              <a:gd name="connsiteX1" fmla="*/ 2075543 w 2075543"/>
              <a:gd name="connsiteY1" fmla="*/ 0 h 1660113"/>
              <a:gd name="connsiteX2" fmla="*/ 2075543 w 2075543"/>
              <a:gd name="connsiteY2" fmla="*/ 1660113 h 1660113"/>
              <a:gd name="connsiteX3" fmla="*/ 0 w 2075543"/>
              <a:gd name="connsiteY3" fmla="*/ 1660113 h 1660113"/>
              <a:gd name="connsiteX4" fmla="*/ 0 w 2075543"/>
              <a:gd name="connsiteY4" fmla="*/ 0 h 1660113"/>
              <a:gd name="connsiteX0" fmla="*/ 0 w 2075543"/>
              <a:gd name="connsiteY0" fmla="*/ 0 h 1660113"/>
              <a:gd name="connsiteX1" fmla="*/ 2075543 w 2075543"/>
              <a:gd name="connsiteY1" fmla="*/ 0 h 1660113"/>
              <a:gd name="connsiteX2" fmla="*/ 2075543 w 2075543"/>
              <a:gd name="connsiteY2" fmla="*/ 1660113 h 1660113"/>
              <a:gd name="connsiteX3" fmla="*/ 0 w 2075543"/>
              <a:gd name="connsiteY3" fmla="*/ 0 h 1660113"/>
              <a:gd name="connsiteX0" fmla="*/ 0 w 2075543"/>
              <a:gd name="connsiteY0" fmla="*/ 0 h 1660113"/>
              <a:gd name="connsiteX1" fmla="*/ 2075543 w 2075543"/>
              <a:gd name="connsiteY1" fmla="*/ 0 h 1660113"/>
              <a:gd name="connsiteX2" fmla="*/ 2075543 w 2075543"/>
              <a:gd name="connsiteY2" fmla="*/ 1660113 h 1660113"/>
              <a:gd name="connsiteX3" fmla="*/ 580572 w 2075543"/>
              <a:gd name="connsiteY3" fmla="*/ 1030514 h 1660113"/>
              <a:gd name="connsiteX4" fmla="*/ 0 w 2075543"/>
              <a:gd name="connsiteY4" fmla="*/ 0 h 1660113"/>
              <a:gd name="connsiteX0" fmla="*/ 0 w 2075543"/>
              <a:gd name="connsiteY0" fmla="*/ 0 h 1660113"/>
              <a:gd name="connsiteX1" fmla="*/ 2075543 w 2075543"/>
              <a:gd name="connsiteY1" fmla="*/ 0 h 1660113"/>
              <a:gd name="connsiteX2" fmla="*/ 2075543 w 2075543"/>
              <a:gd name="connsiteY2" fmla="*/ 1660113 h 1660113"/>
              <a:gd name="connsiteX3" fmla="*/ 580572 w 2075543"/>
              <a:gd name="connsiteY3" fmla="*/ 1030514 h 1660113"/>
              <a:gd name="connsiteX4" fmla="*/ 0 w 2075543"/>
              <a:gd name="connsiteY4" fmla="*/ 0 h 1660113"/>
              <a:gd name="connsiteX0" fmla="*/ 0 w 2075543"/>
              <a:gd name="connsiteY0" fmla="*/ 0 h 1660113"/>
              <a:gd name="connsiteX1" fmla="*/ 2075543 w 2075543"/>
              <a:gd name="connsiteY1" fmla="*/ 0 h 1660113"/>
              <a:gd name="connsiteX2" fmla="*/ 2075543 w 2075543"/>
              <a:gd name="connsiteY2" fmla="*/ 1660113 h 1660113"/>
              <a:gd name="connsiteX3" fmla="*/ 812800 w 2075543"/>
              <a:gd name="connsiteY3" fmla="*/ 1074057 h 1660113"/>
              <a:gd name="connsiteX4" fmla="*/ 0 w 2075543"/>
              <a:gd name="connsiteY4" fmla="*/ 0 h 16601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5543" h="1660113">
                <a:moveTo>
                  <a:pt x="0" y="0"/>
                </a:moveTo>
                <a:lnTo>
                  <a:pt x="2075543" y="0"/>
                </a:lnTo>
                <a:lnTo>
                  <a:pt x="2075543" y="1660113"/>
                </a:lnTo>
                <a:cubicBezTo>
                  <a:pt x="1727200" y="1367999"/>
                  <a:pt x="1422400" y="1540342"/>
                  <a:pt x="812800" y="1074057"/>
                </a:cubicBezTo>
                <a:cubicBezTo>
                  <a:pt x="203200" y="607772"/>
                  <a:pt x="193524" y="343505"/>
                  <a:pt x="0" y="0"/>
                </a:cubicBezTo>
                <a:close/>
              </a:path>
            </a:pathLst>
          </a:custGeom>
          <a:solidFill>
            <a:srgbClr val="270082">
              <a:alpha val="3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Picture Placeholder 15">
            <a:extLst>
              <a:ext uri="{FF2B5EF4-FFF2-40B4-BE49-F238E27FC236}">
                <a16:creationId xmlns:a16="http://schemas.microsoft.com/office/drawing/2014/main" id="{68B0EEDB-C999-4CB6-A4AC-86C3AF3071CC}"/>
              </a:ext>
            </a:extLst>
          </p:cNvPr>
          <p:cNvSpPr>
            <a:spLocks noGrp="1"/>
          </p:cNvSpPr>
          <p:nvPr userDrawn="1">
            <p:ph type="pic" sz="quarter" idx="22" hasCustomPrompt="1"/>
          </p:nvPr>
        </p:nvSpPr>
        <p:spPr>
          <a:xfrm flipH="1">
            <a:off x="1539153" y="1442357"/>
            <a:ext cx="3203835" cy="3973513"/>
          </a:xfrm>
          <a:custGeom>
            <a:avLst/>
            <a:gdLst>
              <a:gd name="connsiteX0" fmla="*/ 3203835 w 3203835"/>
              <a:gd name="connsiteY0" fmla="*/ 0 h 3973513"/>
              <a:gd name="connsiteX1" fmla="*/ 0 w 3203835"/>
              <a:gd name="connsiteY1" fmla="*/ 0 h 3973513"/>
              <a:gd name="connsiteX2" fmla="*/ 0 w 3203835"/>
              <a:gd name="connsiteY2" fmla="*/ 3973513 h 3973513"/>
              <a:gd name="connsiteX3" fmla="*/ 3203835 w 3203835"/>
              <a:gd name="connsiteY3" fmla="*/ 3973513 h 3973513"/>
            </a:gdLst>
            <a:ahLst/>
            <a:cxnLst>
              <a:cxn ang="0">
                <a:pos x="connsiteX0" y="connsiteY0"/>
              </a:cxn>
              <a:cxn ang="0">
                <a:pos x="connsiteX1" y="connsiteY1"/>
              </a:cxn>
              <a:cxn ang="0">
                <a:pos x="connsiteX2" y="connsiteY2"/>
              </a:cxn>
              <a:cxn ang="0">
                <a:pos x="connsiteX3" y="connsiteY3"/>
              </a:cxn>
            </a:cxnLst>
            <a:rect l="l" t="t" r="r" b="b"/>
            <a:pathLst>
              <a:path w="3203835" h="3973513">
                <a:moveTo>
                  <a:pt x="3203835" y="0"/>
                </a:moveTo>
                <a:lnTo>
                  <a:pt x="0" y="0"/>
                </a:lnTo>
                <a:lnTo>
                  <a:pt x="0" y="3973513"/>
                </a:lnTo>
                <a:lnTo>
                  <a:pt x="3203835" y="3973513"/>
                </a:lnTo>
                <a:close/>
              </a:path>
            </a:pathLst>
          </a:custGeom>
          <a:noFill/>
        </p:spPr>
        <p:txBody>
          <a:bodyPr wrap="square">
            <a:noAutofit/>
          </a:bodyPr>
          <a:lstStyle>
            <a:lvl1pPr algn="r">
              <a:defRPr sz="1200"/>
            </a:lvl1pPr>
          </a:lstStyle>
          <a:p>
            <a:r>
              <a:rPr lang="en-US"/>
              <a:t>Click icont to input image</a:t>
            </a:r>
          </a:p>
          <a:p>
            <a:endParaRPr lang="en-US"/>
          </a:p>
        </p:txBody>
      </p:sp>
    </p:spTree>
    <p:extLst>
      <p:ext uri="{BB962C8B-B14F-4D97-AF65-F5344CB8AC3E}">
        <p14:creationId xmlns:p14="http://schemas.microsoft.com/office/powerpoint/2010/main" val="210510265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6_Title Slide">
    <p:spTree>
      <p:nvGrpSpPr>
        <p:cNvPr id="1" name=""/>
        <p:cNvGrpSpPr/>
        <p:nvPr/>
      </p:nvGrpSpPr>
      <p:grpSpPr>
        <a:xfrm>
          <a:off x="0" y="0"/>
          <a:ext cx="0" cy="0"/>
          <a:chOff x="0" y="0"/>
          <a:chExt cx="0" cy="0"/>
        </a:xfrm>
      </p:grpSpPr>
      <p:sp>
        <p:nvSpPr>
          <p:cNvPr id="49" name="Picture Placeholder 48">
            <a:extLst>
              <a:ext uri="{FF2B5EF4-FFF2-40B4-BE49-F238E27FC236}">
                <a16:creationId xmlns:a16="http://schemas.microsoft.com/office/drawing/2014/main" id="{DC95D813-1E3C-4553-8772-610A61226720}"/>
              </a:ext>
            </a:extLst>
          </p:cNvPr>
          <p:cNvSpPr>
            <a:spLocks noGrp="1"/>
          </p:cNvSpPr>
          <p:nvPr>
            <p:ph type="pic" sz="quarter" idx="22" hasCustomPrompt="1"/>
          </p:nvPr>
        </p:nvSpPr>
        <p:spPr>
          <a:xfrm flipH="1">
            <a:off x="6787595" y="1460788"/>
            <a:ext cx="4557713" cy="2845254"/>
          </a:xfrm>
          <a:custGeom>
            <a:avLst/>
            <a:gdLst>
              <a:gd name="connsiteX0" fmla="*/ 4557713 w 4557713"/>
              <a:gd name="connsiteY0" fmla="*/ 0 h 2845254"/>
              <a:gd name="connsiteX1" fmla="*/ 0 w 4557713"/>
              <a:gd name="connsiteY1" fmla="*/ 0 h 2845254"/>
              <a:gd name="connsiteX2" fmla="*/ 0 w 4557713"/>
              <a:gd name="connsiteY2" fmla="*/ 2845254 h 2845254"/>
              <a:gd name="connsiteX3" fmla="*/ 4557713 w 4557713"/>
              <a:gd name="connsiteY3" fmla="*/ 2845254 h 2845254"/>
            </a:gdLst>
            <a:ahLst/>
            <a:cxnLst>
              <a:cxn ang="0">
                <a:pos x="connsiteX0" y="connsiteY0"/>
              </a:cxn>
              <a:cxn ang="0">
                <a:pos x="connsiteX1" y="connsiteY1"/>
              </a:cxn>
              <a:cxn ang="0">
                <a:pos x="connsiteX2" y="connsiteY2"/>
              </a:cxn>
              <a:cxn ang="0">
                <a:pos x="connsiteX3" y="connsiteY3"/>
              </a:cxn>
            </a:cxnLst>
            <a:rect l="l" t="t" r="r" b="b"/>
            <a:pathLst>
              <a:path w="4557713" h="2845254">
                <a:moveTo>
                  <a:pt x="4557713" y="0"/>
                </a:moveTo>
                <a:lnTo>
                  <a:pt x="0" y="0"/>
                </a:lnTo>
                <a:lnTo>
                  <a:pt x="0" y="2845254"/>
                </a:lnTo>
                <a:lnTo>
                  <a:pt x="4557713" y="2845254"/>
                </a:lnTo>
                <a:close/>
              </a:path>
            </a:pathLst>
          </a:custGeom>
          <a:noFill/>
        </p:spPr>
        <p:txBody>
          <a:bodyPr wrap="square">
            <a:noAutofit/>
          </a:bodyPr>
          <a:lstStyle>
            <a:lvl1pPr algn="r">
              <a:defRPr sz="1200"/>
            </a:lvl1pPr>
          </a:lstStyle>
          <a:p>
            <a:r>
              <a:rPr lang="en-US"/>
              <a:t>Click icont to input image</a:t>
            </a:r>
          </a:p>
          <a:p>
            <a:endParaRPr lang="en-US"/>
          </a:p>
        </p:txBody>
      </p:sp>
      <p:cxnSp>
        <p:nvCxnSpPr>
          <p:cNvPr id="36" name="Straight Connector 35">
            <a:extLst>
              <a:ext uri="{FF2B5EF4-FFF2-40B4-BE49-F238E27FC236}">
                <a16:creationId xmlns:a16="http://schemas.microsoft.com/office/drawing/2014/main" id="{37C392B3-932B-4AFE-81FE-EFA714D95AEB}"/>
              </a:ext>
            </a:extLst>
          </p:cNvPr>
          <p:cNvCxnSpPr/>
          <p:nvPr userDrawn="1"/>
        </p:nvCxnSpPr>
        <p:spPr>
          <a:xfrm>
            <a:off x="344658" y="0"/>
            <a:ext cx="0" cy="6858000"/>
          </a:xfrm>
          <a:prstGeom prst="line">
            <a:avLst/>
          </a:prstGeom>
          <a:ln w="15875">
            <a:solidFill>
              <a:srgbClr val="7A0BC0"/>
            </a:solidFill>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C6451BB5-FA9F-47F0-A61C-ACFE344BEB70}"/>
              </a:ext>
            </a:extLst>
          </p:cNvPr>
          <p:cNvGrpSpPr/>
          <p:nvPr userDrawn="1"/>
        </p:nvGrpSpPr>
        <p:grpSpPr>
          <a:xfrm>
            <a:off x="252583" y="3156690"/>
            <a:ext cx="184150" cy="544620"/>
            <a:chOff x="11217499" y="4584700"/>
            <a:chExt cx="184150" cy="544620"/>
          </a:xfrm>
          <a:solidFill>
            <a:srgbClr val="1A1A40"/>
          </a:solidFill>
        </p:grpSpPr>
        <p:sp>
          <p:nvSpPr>
            <p:cNvPr id="38" name="Diamond 37">
              <a:extLst>
                <a:ext uri="{FF2B5EF4-FFF2-40B4-BE49-F238E27FC236}">
                  <a16:creationId xmlns:a16="http://schemas.microsoft.com/office/drawing/2014/main" id="{7DC67D6B-DB86-49C4-A8F3-C93694E38C0D}"/>
                </a:ext>
              </a:extLst>
            </p:cNvPr>
            <p:cNvSpPr/>
            <p:nvPr/>
          </p:nvSpPr>
          <p:spPr>
            <a:xfrm>
              <a:off x="11217499" y="4584700"/>
              <a:ext cx="184150" cy="184150"/>
            </a:xfrm>
            <a:prstGeom prst="diamond">
              <a:avLst/>
            </a:prstGeom>
            <a:grpFill/>
            <a:ln w="38100">
              <a:solidFill>
                <a:srgbClr val="7A0B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Diamond 38">
              <a:extLst>
                <a:ext uri="{FF2B5EF4-FFF2-40B4-BE49-F238E27FC236}">
                  <a16:creationId xmlns:a16="http://schemas.microsoft.com/office/drawing/2014/main" id="{72A3FDB3-7D90-4E31-8706-AE9E8E0254F7}"/>
                </a:ext>
              </a:extLst>
            </p:cNvPr>
            <p:cNvSpPr/>
            <p:nvPr/>
          </p:nvSpPr>
          <p:spPr>
            <a:xfrm>
              <a:off x="11217499" y="4764935"/>
              <a:ext cx="184150" cy="184150"/>
            </a:xfrm>
            <a:prstGeom prst="diamond">
              <a:avLst/>
            </a:prstGeom>
            <a:grpFill/>
            <a:ln w="38100">
              <a:solidFill>
                <a:srgbClr val="7A0B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Diamond 39">
              <a:extLst>
                <a:ext uri="{FF2B5EF4-FFF2-40B4-BE49-F238E27FC236}">
                  <a16:creationId xmlns:a16="http://schemas.microsoft.com/office/drawing/2014/main" id="{C03E2494-352A-453D-909B-D3BCCEE53B6F}"/>
                </a:ext>
              </a:extLst>
            </p:cNvPr>
            <p:cNvSpPr/>
            <p:nvPr/>
          </p:nvSpPr>
          <p:spPr>
            <a:xfrm>
              <a:off x="11217499" y="4945170"/>
              <a:ext cx="184150" cy="184150"/>
            </a:xfrm>
            <a:prstGeom prst="diamond">
              <a:avLst/>
            </a:prstGeom>
            <a:grpFill/>
            <a:ln w="38100">
              <a:solidFill>
                <a:srgbClr val="7A0B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42" name="Straight Connector 41">
            <a:extLst>
              <a:ext uri="{FF2B5EF4-FFF2-40B4-BE49-F238E27FC236}">
                <a16:creationId xmlns:a16="http://schemas.microsoft.com/office/drawing/2014/main" id="{1E7E18A8-3E7D-4B82-8B51-FF128D78D989}"/>
              </a:ext>
            </a:extLst>
          </p:cNvPr>
          <p:cNvCxnSpPr/>
          <p:nvPr userDrawn="1"/>
        </p:nvCxnSpPr>
        <p:spPr>
          <a:xfrm>
            <a:off x="6089650" y="33528"/>
            <a:ext cx="0" cy="6790944"/>
          </a:xfrm>
          <a:prstGeom prst="line">
            <a:avLst/>
          </a:prstGeom>
          <a:ln w="12700">
            <a:solidFill>
              <a:srgbClr val="7A0BC0"/>
            </a:solidFill>
          </a:ln>
        </p:spPr>
        <p:style>
          <a:lnRef idx="1">
            <a:schemeClr val="accent2"/>
          </a:lnRef>
          <a:fillRef idx="0">
            <a:schemeClr val="accent2"/>
          </a:fillRef>
          <a:effectRef idx="0">
            <a:schemeClr val="accent2"/>
          </a:effectRef>
          <a:fontRef idx="minor">
            <a:schemeClr val="tx1"/>
          </a:fontRef>
        </p:style>
      </p:cxnSp>
      <p:grpSp>
        <p:nvGrpSpPr>
          <p:cNvPr id="43" name="Group 42">
            <a:extLst>
              <a:ext uri="{FF2B5EF4-FFF2-40B4-BE49-F238E27FC236}">
                <a16:creationId xmlns:a16="http://schemas.microsoft.com/office/drawing/2014/main" id="{C85CA4C5-F2C1-4191-80EE-76E01BAA8D3A}"/>
              </a:ext>
            </a:extLst>
          </p:cNvPr>
          <p:cNvGrpSpPr/>
          <p:nvPr userDrawn="1"/>
        </p:nvGrpSpPr>
        <p:grpSpPr>
          <a:xfrm>
            <a:off x="6003925" y="3156690"/>
            <a:ext cx="184150" cy="544620"/>
            <a:chOff x="11217499" y="4584700"/>
            <a:chExt cx="184150" cy="544620"/>
          </a:xfrm>
          <a:solidFill>
            <a:srgbClr val="1A1A40"/>
          </a:solidFill>
        </p:grpSpPr>
        <p:sp>
          <p:nvSpPr>
            <p:cNvPr id="44" name="Diamond 43">
              <a:extLst>
                <a:ext uri="{FF2B5EF4-FFF2-40B4-BE49-F238E27FC236}">
                  <a16:creationId xmlns:a16="http://schemas.microsoft.com/office/drawing/2014/main" id="{44FBEEF4-1994-4277-A812-26F3FD399B03}"/>
                </a:ext>
              </a:extLst>
            </p:cNvPr>
            <p:cNvSpPr/>
            <p:nvPr/>
          </p:nvSpPr>
          <p:spPr>
            <a:xfrm>
              <a:off x="11217499" y="4584700"/>
              <a:ext cx="184150" cy="184150"/>
            </a:xfrm>
            <a:prstGeom prst="diamond">
              <a:avLst/>
            </a:prstGeom>
            <a:grpFill/>
            <a:ln w="50800">
              <a:solidFill>
                <a:srgbClr val="7A0B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Diamond 44">
              <a:extLst>
                <a:ext uri="{FF2B5EF4-FFF2-40B4-BE49-F238E27FC236}">
                  <a16:creationId xmlns:a16="http://schemas.microsoft.com/office/drawing/2014/main" id="{3A5ABB43-EE37-45F9-9551-2AC5E0CC80E8}"/>
                </a:ext>
              </a:extLst>
            </p:cNvPr>
            <p:cNvSpPr/>
            <p:nvPr/>
          </p:nvSpPr>
          <p:spPr>
            <a:xfrm>
              <a:off x="11217499" y="4764935"/>
              <a:ext cx="184150" cy="184150"/>
            </a:xfrm>
            <a:prstGeom prst="diamond">
              <a:avLst/>
            </a:prstGeom>
            <a:grpFill/>
            <a:ln w="50800">
              <a:solidFill>
                <a:srgbClr val="7A0B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Diamond 45">
              <a:extLst>
                <a:ext uri="{FF2B5EF4-FFF2-40B4-BE49-F238E27FC236}">
                  <a16:creationId xmlns:a16="http://schemas.microsoft.com/office/drawing/2014/main" id="{72FC8A2C-08BB-4015-A7D1-870268DA23D2}"/>
                </a:ext>
              </a:extLst>
            </p:cNvPr>
            <p:cNvSpPr/>
            <p:nvPr/>
          </p:nvSpPr>
          <p:spPr>
            <a:xfrm>
              <a:off x="11217499" y="4945170"/>
              <a:ext cx="184150" cy="184150"/>
            </a:xfrm>
            <a:prstGeom prst="diamond">
              <a:avLst/>
            </a:prstGeom>
            <a:grpFill/>
            <a:ln w="50800">
              <a:solidFill>
                <a:srgbClr val="7A0B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71233789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7_Title Slide">
    <p:spTree>
      <p:nvGrpSpPr>
        <p:cNvPr id="1" name=""/>
        <p:cNvGrpSpPr/>
        <p:nvPr/>
      </p:nvGrpSpPr>
      <p:grpSpPr>
        <a:xfrm>
          <a:off x="0" y="0"/>
          <a:ext cx="0" cy="0"/>
          <a:chOff x="0" y="0"/>
          <a:chExt cx="0" cy="0"/>
        </a:xfrm>
      </p:grpSpPr>
      <p:sp>
        <p:nvSpPr>
          <p:cNvPr id="18" name="Rectangle 38">
            <a:extLst>
              <a:ext uri="{FF2B5EF4-FFF2-40B4-BE49-F238E27FC236}">
                <a16:creationId xmlns:a16="http://schemas.microsoft.com/office/drawing/2014/main" id="{67D992BC-CF98-45AC-89D3-1AC07DF0E44C}"/>
              </a:ext>
            </a:extLst>
          </p:cNvPr>
          <p:cNvSpPr/>
          <p:nvPr/>
        </p:nvSpPr>
        <p:spPr>
          <a:xfrm>
            <a:off x="10254678" y="0"/>
            <a:ext cx="1944799" cy="1234539"/>
          </a:xfrm>
          <a:custGeom>
            <a:avLst/>
            <a:gdLst>
              <a:gd name="connsiteX0" fmla="*/ 0 w 2075543"/>
              <a:gd name="connsiteY0" fmla="*/ 0 h 1660113"/>
              <a:gd name="connsiteX1" fmla="*/ 2075543 w 2075543"/>
              <a:gd name="connsiteY1" fmla="*/ 0 h 1660113"/>
              <a:gd name="connsiteX2" fmla="*/ 2075543 w 2075543"/>
              <a:gd name="connsiteY2" fmla="*/ 1660113 h 1660113"/>
              <a:gd name="connsiteX3" fmla="*/ 0 w 2075543"/>
              <a:gd name="connsiteY3" fmla="*/ 1660113 h 1660113"/>
              <a:gd name="connsiteX4" fmla="*/ 0 w 2075543"/>
              <a:gd name="connsiteY4" fmla="*/ 0 h 1660113"/>
              <a:gd name="connsiteX0" fmla="*/ 0 w 2075543"/>
              <a:gd name="connsiteY0" fmla="*/ 0 h 1660113"/>
              <a:gd name="connsiteX1" fmla="*/ 2075543 w 2075543"/>
              <a:gd name="connsiteY1" fmla="*/ 0 h 1660113"/>
              <a:gd name="connsiteX2" fmla="*/ 2075543 w 2075543"/>
              <a:gd name="connsiteY2" fmla="*/ 1660113 h 1660113"/>
              <a:gd name="connsiteX3" fmla="*/ 0 w 2075543"/>
              <a:gd name="connsiteY3" fmla="*/ 0 h 1660113"/>
              <a:gd name="connsiteX0" fmla="*/ 0 w 2075543"/>
              <a:gd name="connsiteY0" fmla="*/ 0 h 1660113"/>
              <a:gd name="connsiteX1" fmla="*/ 2075543 w 2075543"/>
              <a:gd name="connsiteY1" fmla="*/ 0 h 1660113"/>
              <a:gd name="connsiteX2" fmla="*/ 2075543 w 2075543"/>
              <a:gd name="connsiteY2" fmla="*/ 1660113 h 1660113"/>
              <a:gd name="connsiteX3" fmla="*/ 580572 w 2075543"/>
              <a:gd name="connsiteY3" fmla="*/ 1030514 h 1660113"/>
              <a:gd name="connsiteX4" fmla="*/ 0 w 2075543"/>
              <a:gd name="connsiteY4" fmla="*/ 0 h 1660113"/>
              <a:gd name="connsiteX0" fmla="*/ 0 w 2075543"/>
              <a:gd name="connsiteY0" fmla="*/ 0 h 1660113"/>
              <a:gd name="connsiteX1" fmla="*/ 2075543 w 2075543"/>
              <a:gd name="connsiteY1" fmla="*/ 0 h 1660113"/>
              <a:gd name="connsiteX2" fmla="*/ 2075543 w 2075543"/>
              <a:gd name="connsiteY2" fmla="*/ 1660113 h 1660113"/>
              <a:gd name="connsiteX3" fmla="*/ 580572 w 2075543"/>
              <a:gd name="connsiteY3" fmla="*/ 1030514 h 1660113"/>
              <a:gd name="connsiteX4" fmla="*/ 0 w 2075543"/>
              <a:gd name="connsiteY4" fmla="*/ 0 h 1660113"/>
              <a:gd name="connsiteX0" fmla="*/ 0 w 2075543"/>
              <a:gd name="connsiteY0" fmla="*/ 0 h 1660113"/>
              <a:gd name="connsiteX1" fmla="*/ 2075543 w 2075543"/>
              <a:gd name="connsiteY1" fmla="*/ 0 h 1660113"/>
              <a:gd name="connsiteX2" fmla="*/ 2075543 w 2075543"/>
              <a:gd name="connsiteY2" fmla="*/ 1660113 h 1660113"/>
              <a:gd name="connsiteX3" fmla="*/ 812800 w 2075543"/>
              <a:gd name="connsiteY3" fmla="*/ 1074057 h 1660113"/>
              <a:gd name="connsiteX4" fmla="*/ 0 w 2075543"/>
              <a:gd name="connsiteY4" fmla="*/ 0 h 16601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5543" h="1660113">
                <a:moveTo>
                  <a:pt x="0" y="0"/>
                </a:moveTo>
                <a:lnTo>
                  <a:pt x="2075543" y="0"/>
                </a:lnTo>
                <a:lnTo>
                  <a:pt x="2075543" y="1660113"/>
                </a:lnTo>
                <a:cubicBezTo>
                  <a:pt x="1727200" y="1367999"/>
                  <a:pt x="1422400" y="1540342"/>
                  <a:pt x="812800" y="1074057"/>
                </a:cubicBezTo>
                <a:cubicBezTo>
                  <a:pt x="203200" y="607772"/>
                  <a:pt x="193524" y="343505"/>
                  <a:pt x="0" y="0"/>
                </a:cubicBezTo>
                <a:close/>
              </a:path>
            </a:pathLst>
          </a:custGeom>
          <a:solidFill>
            <a:srgbClr val="270082">
              <a:alpha val="4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38">
            <a:extLst>
              <a:ext uri="{FF2B5EF4-FFF2-40B4-BE49-F238E27FC236}">
                <a16:creationId xmlns:a16="http://schemas.microsoft.com/office/drawing/2014/main" id="{E8E980A9-D36D-4A5D-A8A7-FBC91CAC8E07}"/>
              </a:ext>
            </a:extLst>
          </p:cNvPr>
          <p:cNvSpPr/>
          <p:nvPr/>
        </p:nvSpPr>
        <p:spPr>
          <a:xfrm>
            <a:off x="10888657" y="4044"/>
            <a:ext cx="1302338" cy="896387"/>
          </a:xfrm>
          <a:custGeom>
            <a:avLst/>
            <a:gdLst>
              <a:gd name="connsiteX0" fmla="*/ 0 w 2075543"/>
              <a:gd name="connsiteY0" fmla="*/ 0 h 1660113"/>
              <a:gd name="connsiteX1" fmla="*/ 2075543 w 2075543"/>
              <a:gd name="connsiteY1" fmla="*/ 0 h 1660113"/>
              <a:gd name="connsiteX2" fmla="*/ 2075543 w 2075543"/>
              <a:gd name="connsiteY2" fmla="*/ 1660113 h 1660113"/>
              <a:gd name="connsiteX3" fmla="*/ 0 w 2075543"/>
              <a:gd name="connsiteY3" fmla="*/ 1660113 h 1660113"/>
              <a:gd name="connsiteX4" fmla="*/ 0 w 2075543"/>
              <a:gd name="connsiteY4" fmla="*/ 0 h 1660113"/>
              <a:gd name="connsiteX0" fmla="*/ 0 w 2075543"/>
              <a:gd name="connsiteY0" fmla="*/ 0 h 1660113"/>
              <a:gd name="connsiteX1" fmla="*/ 2075543 w 2075543"/>
              <a:gd name="connsiteY1" fmla="*/ 0 h 1660113"/>
              <a:gd name="connsiteX2" fmla="*/ 2075543 w 2075543"/>
              <a:gd name="connsiteY2" fmla="*/ 1660113 h 1660113"/>
              <a:gd name="connsiteX3" fmla="*/ 0 w 2075543"/>
              <a:gd name="connsiteY3" fmla="*/ 0 h 1660113"/>
              <a:gd name="connsiteX0" fmla="*/ 0 w 2075543"/>
              <a:gd name="connsiteY0" fmla="*/ 0 h 1660113"/>
              <a:gd name="connsiteX1" fmla="*/ 2075543 w 2075543"/>
              <a:gd name="connsiteY1" fmla="*/ 0 h 1660113"/>
              <a:gd name="connsiteX2" fmla="*/ 2075543 w 2075543"/>
              <a:gd name="connsiteY2" fmla="*/ 1660113 h 1660113"/>
              <a:gd name="connsiteX3" fmla="*/ 580572 w 2075543"/>
              <a:gd name="connsiteY3" fmla="*/ 1030514 h 1660113"/>
              <a:gd name="connsiteX4" fmla="*/ 0 w 2075543"/>
              <a:gd name="connsiteY4" fmla="*/ 0 h 1660113"/>
              <a:gd name="connsiteX0" fmla="*/ 0 w 2075543"/>
              <a:gd name="connsiteY0" fmla="*/ 0 h 1660113"/>
              <a:gd name="connsiteX1" fmla="*/ 2075543 w 2075543"/>
              <a:gd name="connsiteY1" fmla="*/ 0 h 1660113"/>
              <a:gd name="connsiteX2" fmla="*/ 2075543 w 2075543"/>
              <a:gd name="connsiteY2" fmla="*/ 1660113 h 1660113"/>
              <a:gd name="connsiteX3" fmla="*/ 580572 w 2075543"/>
              <a:gd name="connsiteY3" fmla="*/ 1030514 h 1660113"/>
              <a:gd name="connsiteX4" fmla="*/ 0 w 2075543"/>
              <a:gd name="connsiteY4" fmla="*/ 0 h 1660113"/>
              <a:gd name="connsiteX0" fmla="*/ 0 w 2075543"/>
              <a:gd name="connsiteY0" fmla="*/ 0 h 1660113"/>
              <a:gd name="connsiteX1" fmla="*/ 2075543 w 2075543"/>
              <a:gd name="connsiteY1" fmla="*/ 0 h 1660113"/>
              <a:gd name="connsiteX2" fmla="*/ 2075543 w 2075543"/>
              <a:gd name="connsiteY2" fmla="*/ 1660113 h 1660113"/>
              <a:gd name="connsiteX3" fmla="*/ 812800 w 2075543"/>
              <a:gd name="connsiteY3" fmla="*/ 1074057 h 1660113"/>
              <a:gd name="connsiteX4" fmla="*/ 0 w 2075543"/>
              <a:gd name="connsiteY4" fmla="*/ 0 h 16601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5543" h="1660113">
                <a:moveTo>
                  <a:pt x="0" y="0"/>
                </a:moveTo>
                <a:lnTo>
                  <a:pt x="2075543" y="0"/>
                </a:lnTo>
                <a:lnTo>
                  <a:pt x="2075543" y="1660113"/>
                </a:lnTo>
                <a:cubicBezTo>
                  <a:pt x="1727200" y="1367999"/>
                  <a:pt x="1422400" y="1540342"/>
                  <a:pt x="812800" y="1074057"/>
                </a:cubicBezTo>
                <a:cubicBezTo>
                  <a:pt x="203200" y="607772"/>
                  <a:pt x="193524" y="343505"/>
                  <a:pt x="0" y="0"/>
                </a:cubicBezTo>
                <a:close/>
              </a:path>
            </a:pathLst>
          </a:custGeom>
          <a:solidFill>
            <a:srgbClr val="270082">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38">
            <a:extLst>
              <a:ext uri="{FF2B5EF4-FFF2-40B4-BE49-F238E27FC236}">
                <a16:creationId xmlns:a16="http://schemas.microsoft.com/office/drawing/2014/main" id="{C45DAA1A-D8FB-40C1-B843-44796AB1B817}"/>
              </a:ext>
            </a:extLst>
          </p:cNvPr>
          <p:cNvSpPr/>
          <p:nvPr/>
        </p:nvSpPr>
        <p:spPr>
          <a:xfrm>
            <a:off x="11403674" y="4043"/>
            <a:ext cx="787324" cy="541907"/>
          </a:xfrm>
          <a:custGeom>
            <a:avLst/>
            <a:gdLst>
              <a:gd name="connsiteX0" fmla="*/ 0 w 2075543"/>
              <a:gd name="connsiteY0" fmla="*/ 0 h 1660113"/>
              <a:gd name="connsiteX1" fmla="*/ 2075543 w 2075543"/>
              <a:gd name="connsiteY1" fmla="*/ 0 h 1660113"/>
              <a:gd name="connsiteX2" fmla="*/ 2075543 w 2075543"/>
              <a:gd name="connsiteY2" fmla="*/ 1660113 h 1660113"/>
              <a:gd name="connsiteX3" fmla="*/ 0 w 2075543"/>
              <a:gd name="connsiteY3" fmla="*/ 1660113 h 1660113"/>
              <a:gd name="connsiteX4" fmla="*/ 0 w 2075543"/>
              <a:gd name="connsiteY4" fmla="*/ 0 h 1660113"/>
              <a:gd name="connsiteX0" fmla="*/ 0 w 2075543"/>
              <a:gd name="connsiteY0" fmla="*/ 0 h 1660113"/>
              <a:gd name="connsiteX1" fmla="*/ 2075543 w 2075543"/>
              <a:gd name="connsiteY1" fmla="*/ 0 h 1660113"/>
              <a:gd name="connsiteX2" fmla="*/ 2075543 w 2075543"/>
              <a:gd name="connsiteY2" fmla="*/ 1660113 h 1660113"/>
              <a:gd name="connsiteX3" fmla="*/ 0 w 2075543"/>
              <a:gd name="connsiteY3" fmla="*/ 0 h 1660113"/>
              <a:gd name="connsiteX0" fmla="*/ 0 w 2075543"/>
              <a:gd name="connsiteY0" fmla="*/ 0 h 1660113"/>
              <a:gd name="connsiteX1" fmla="*/ 2075543 w 2075543"/>
              <a:gd name="connsiteY1" fmla="*/ 0 h 1660113"/>
              <a:gd name="connsiteX2" fmla="*/ 2075543 w 2075543"/>
              <a:gd name="connsiteY2" fmla="*/ 1660113 h 1660113"/>
              <a:gd name="connsiteX3" fmla="*/ 580572 w 2075543"/>
              <a:gd name="connsiteY3" fmla="*/ 1030514 h 1660113"/>
              <a:gd name="connsiteX4" fmla="*/ 0 w 2075543"/>
              <a:gd name="connsiteY4" fmla="*/ 0 h 1660113"/>
              <a:gd name="connsiteX0" fmla="*/ 0 w 2075543"/>
              <a:gd name="connsiteY0" fmla="*/ 0 h 1660113"/>
              <a:gd name="connsiteX1" fmla="*/ 2075543 w 2075543"/>
              <a:gd name="connsiteY1" fmla="*/ 0 h 1660113"/>
              <a:gd name="connsiteX2" fmla="*/ 2075543 w 2075543"/>
              <a:gd name="connsiteY2" fmla="*/ 1660113 h 1660113"/>
              <a:gd name="connsiteX3" fmla="*/ 580572 w 2075543"/>
              <a:gd name="connsiteY3" fmla="*/ 1030514 h 1660113"/>
              <a:gd name="connsiteX4" fmla="*/ 0 w 2075543"/>
              <a:gd name="connsiteY4" fmla="*/ 0 h 1660113"/>
              <a:gd name="connsiteX0" fmla="*/ 0 w 2075543"/>
              <a:gd name="connsiteY0" fmla="*/ 0 h 1660113"/>
              <a:gd name="connsiteX1" fmla="*/ 2075543 w 2075543"/>
              <a:gd name="connsiteY1" fmla="*/ 0 h 1660113"/>
              <a:gd name="connsiteX2" fmla="*/ 2075543 w 2075543"/>
              <a:gd name="connsiteY2" fmla="*/ 1660113 h 1660113"/>
              <a:gd name="connsiteX3" fmla="*/ 812800 w 2075543"/>
              <a:gd name="connsiteY3" fmla="*/ 1074057 h 1660113"/>
              <a:gd name="connsiteX4" fmla="*/ 0 w 2075543"/>
              <a:gd name="connsiteY4" fmla="*/ 0 h 16601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5543" h="1660113">
                <a:moveTo>
                  <a:pt x="0" y="0"/>
                </a:moveTo>
                <a:lnTo>
                  <a:pt x="2075543" y="0"/>
                </a:lnTo>
                <a:lnTo>
                  <a:pt x="2075543" y="1660113"/>
                </a:lnTo>
                <a:cubicBezTo>
                  <a:pt x="1727200" y="1367999"/>
                  <a:pt x="1422400" y="1540342"/>
                  <a:pt x="812800" y="1074057"/>
                </a:cubicBezTo>
                <a:cubicBezTo>
                  <a:pt x="203200" y="607772"/>
                  <a:pt x="193524" y="343505"/>
                  <a:pt x="0" y="0"/>
                </a:cubicBezTo>
                <a:close/>
              </a:path>
            </a:pathLst>
          </a:custGeom>
          <a:solidFill>
            <a:srgbClr val="270082">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38">
            <a:extLst>
              <a:ext uri="{FF2B5EF4-FFF2-40B4-BE49-F238E27FC236}">
                <a16:creationId xmlns:a16="http://schemas.microsoft.com/office/drawing/2014/main" id="{896499AE-5574-4C07-8060-11A1ECA1E3F8}"/>
              </a:ext>
            </a:extLst>
          </p:cNvPr>
          <p:cNvSpPr/>
          <p:nvPr userDrawn="1"/>
        </p:nvSpPr>
        <p:spPr>
          <a:xfrm flipH="1" flipV="1">
            <a:off x="0" y="5060718"/>
            <a:ext cx="2017208" cy="1797282"/>
          </a:xfrm>
          <a:custGeom>
            <a:avLst/>
            <a:gdLst>
              <a:gd name="connsiteX0" fmla="*/ 0 w 2075543"/>
              <a:gd name="connsiteY0" fmla="*/ 0 h 1660113"/>
              <a:gd name="connsiteX1" fmla="*/ 2075543 w 2075543"/>
              <a:gd name="connsiteY1" fmla="*/ 0 h 1660113"/>
              <a:gd name="connsiteX2" fmla="*/ 2075543 w 2075543"/>
              <a:gd name="connsiteY2" fmla="*/ 1660113 h 1660113"/>
              <a:gd name="connsiteX3" fmla="*/ 0 w 2075543"/>
              <a:gd name="connsiteY3" fmla="*/ 1660113 h 1660113"/>
              <a:gd name="connsiteX4" fmla="*/ 0 w 2075543"/>
              <a:gd name="connsiteY4" fmla="*/ 0 h 1660113"/>
              <a:gd name="connsiteX0" fmla="*/ 0 w 2075543"/>
              <a:gd name="connsiteY0" fmla="*/ 0 h 1660113"/>
              <a:gd name="connsiteX1" fmla="*/ 2075543 w 2075543"/>
              <a:gd name="connsiteY1" fmla="*/ 0 h 1660113"/>
              <a:gd name="connsiteX2" fmla="*/ 2075543 w 2075543"/>
              <a:gd name="connsiteY2" fmla="*/ 1660113 h 1660113"/>
              <a:gd name="connsiteX3" fmla="*/ 0 w 2075543"/>
              <a:gd name="connsiteY3" fmla="*/ 0 h 1660113"/>
              <a:gd name="connsiteX0" fmla="*/ 0 w 2075543"/>
              <a:gd name="connsiteY0" fmla="*/ 0 h 1660113"/>
              <a:gd name="connsiteX1" fmla="*/ 2075543 w 2075543"/>
              <a:gd name="connsiteY1" fmla="*/ 0 h 1660113"/>
              <a:gd name="connsiteX2" fmla="*/ 2075543 w 2075543"/>
              <a:gd name="connsiteY2" fmla="*/ 1660113 h 1660113"/>
              <a:gd name="connsiteX3" fmla="*/ 580572 w 2075543"/>
              <a:gd name="connsiteY3" fmla="*/ 1030514 h 1660113"/>
              <a:gd name="connsiteX4" fmla="*/ 0 w 2075543"/>
              <a:gd name="connsiteY4" fmla="*/ 0 h 1660113"/>
              <a:gd name="connsiteX0" fmla="*/ 0 w 2075543"/>
              <a:gd name="connsiteY0" fmla="*/ 0 h 1660113"/>
              <a:gd name="connsiteX1" fmla="*/ 2075543 w 2075543"/>
              <a:gd name="connsiteY1" fmla="*/ 0 h 1660113"/>
              <a:gd name="connsiteX2" fmla="*/ 2075543 w 2075543"/>
              <a:gd name="connsiteY2" fmla="*/ 1660113 h 1660113"/>
              <a:gd name="connsiteX3" fmla="*/ 580572 w 2075543"/>
              <a:gd name="connsiteY3" fmla="*/ 1030514 h 1660113"/>
              <a:gd name="connsiteX4" fmla="*/ 0 w 2075543"/>
              <a:gd name="connsiteY4" fmla="*/ 0 h 1660113"/>
              <a:gd name="connsiteX0" fmla="*/ 0 w 2075543"/>
              <a:gd name="connsiteY0" fmla="*/ 0 h 1660113"/>
              <a:gd name="connsiteX1" fmla="*/ 2075543 w 2075543"/>
              <a:gd name="connsiteY1" fmla="*/ 0 h 1660113"/>
              <a:gd name="connsiteX2" fmla="*/ 2075543 w 2075543"/>
              <a:gd name="connsiteY2" fmla="*/ 1660113 h 1660113"/>
              <a:gd name="connsiteX3" fmla="*/ 812800 w 2075543"/>
              <a:gd name="connsiteY3" fmla="*/ 1074057 h 1660113"/>
              <a:gd name="connsiteX4" fmla="*/ 0 w 2075543"/>
              <a:gd name="connsiteY4" fmla="*/ 0 h 16601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5543" h="1660113">
                <a:moveTo>
                  <a:pt x="0" y="0"/>
                </a:moveTo>
                <a:lnTo>
                  <a:pt x="2075543" y="0"/>
                </a:lnTo>
                <a:lnTo>
                  <a:pt x="2075543" y="1660113"/>
                </a:lnTo>
                <a:cubicBezTo>
                  <a:pt x="1727200" y="1367999"/>
                  <a:pt x="1422400" y="1540342"/>
                  <a:pt x="812800" y="1074057"/>
                </a:cubicBezTo>
                <a:cubicBezTo>
                  <a:pt x="203200" y="607772"/>
                  <a:pt x="193524" y="343505"/>
                  <a:pt x="0" y="0"/>
                </a:cubicBezTo>
                <a:close/>
              </a:path>
            </a:pathLst>
          </a:custGeom>
          <a:solidFill>
            <a:srgbClr val="270082">
              <a:alpha val="4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38">
            <a:extLst>
              <a:ext uri="{FF2B5EF4-FFF2-40B4-BE49-F238E27FC236}">
                <a16:creationId xmlns:a16="http://schemas.microsoft.com/office/drawing/2014/main" id="{D749387D-6397-44AC-A2DF-EB10E41E7F51}"/>
              </a:ext>
            </a:extLst>
          </p:cNvPr>
          <p:cNvSpPr/>
          <p:nvPr userDrawn="1"/>
        </p:nvSpPr>
        <p:spPr>
          <a:xfrm flipH="1" flipV="1">
            <a:off x="8797" y="5547124"/>
            <a:ext cx="1350827" cy="1304989"/>
          </a:xfrm>
          <a:custGeom>
            <a:avLst/>
            <a:gdLst>
              <a:gd name="connsiteX0" fmla="*/ 0 w 2075543"/>
              <a:gd name="connsiteY0" fmla="*/ 0 h 1660113"/>
              <a:gd name="connsiteX1" fmla="*/ 2075543 w 2075543"/>
              <a:gd name="connsiteY1" fmla="*/ 0 h 1660113"/>
              <a:gd name="connsiteX2" fmla="*/ 2075543 w 2075543"/>
              <a:gd name="connsiteY2" fmla="*/ 1660113 h 1660113"/>
              <a:gd name="connsiteX3" fmla="*/ 0 w 2075543"/>
              <a:gd name="connsiteY3" fmla="*/ 1660113 h 1660113"/>
              <a:gd name="connsiteX4" fmla="*/ 0 w 2075543"/>
              <a:gd name="connsiteY4" fmla="*/ 0 h 1660113"/>
              <a:gd name="connsiteX0" fmla="*/ 0 w 2075543"/>
              <a:gd name="connsiteY0" fmla="*/ 0 h 1660113"/>
              <a:gd name="connsiteX1" fmla="*/ 2075543 w 2075543"/>
              <a:gd name="connsiteY1" fmla="*/ 0 h 1660113"/>
              <a:gd name="connsiteX2" fmla="*/ 2075543 w 2075543"/>
              <a:gd name="connsiteY2" fmla="*/ 1660113 h 1660113"/>
              <a:gd name="connsiteX3" fmla="*/ 0 w 2075543"/>
              <a:gd name="connsiteY3" fmla="*/ 0 h 1660113"/>
              <a:gd name="connsiteX0" fmla="*/ 0 w 2075543"/>
              <a:gd name="connsiteY0" fmla="*/ 0 h 1660113"/>
              <a:gd name="connsiteX1" fmla="*/ 2075543 w 2075543"/>
              <a:gd name="connsiteY1" fmla="*/ 0 h 1660113"/>
              <a:gd name="connsiteX2" fmla="*/ 2075543 w 2075543"/>
              <a:gd name="connsiteY2" fmla="*/ 1660113 h 1660113"/>
              <a:gd name="connsiteX3" fmla="*/ 580572 w 2075543"/>
              <a:gd name="connsiteY3" fmla="*/ 1030514 h 1660113"/>
              <a:gd name="connsiteX4" fmla="*/ 0 w 2075543"/>
              <a:gd name="connsiteY4" fmla="*/ 0 h 1660113"/>
              <a:gd name="connsiteX0" fmla="*/ 0 w 2075543"/>
              <a:gd name="connsiteY0" fmla="*/ 0 h 1660113"/>
              <a:gd name="connsiteX1" fmla="*/ 2075543 w 2075543"/>
              <a:gd name="connsiteY1" fmla="*/ 0 h 1660113"/>
              <a:gd name="connsiteX2" fmla="*/ 2075543 w 2075543"/>
              <a:gd name="connsiteY2" fmla="*/ 1660113 h 1660113"/>
              <a:gd name="connsiteX3" fmla="*/ 580572 w 2075543"/>
              <a:gd name="connsiteY3" fmla="*/ 1030514 h 1660113"/>
              <a:gd name="connsiteX4" fmla="*/ 0 w 2075543"/>
              <a:gd name="connsiteY4" fmla="*/ 0 h 1660113"/>
              <a:gd name="connsiteX0" fmla="*/ 0 w 2075543"/>
              <a:gd name="connsiteY0" fmla="*/ 0 h 1660113"/>
              <a:gd name="connsiteX1" fmla="*/ 2075543 w 2075543"/>
              <a:gd name="connsiteY1" fmla="*/ 0 h 1660113"/>
              <a:gd name="connsiteX2" fmla="*/ 2075543 w 2075543"/>
              <a:gd name="connsiteY2" fmla="*/ 1660113 h 1660113"/>
              <a:gd name="connsiteX3" fmla="*/ 812800 w 2075543"/>
              <a:gd name="connsiteY3" fmla="*/ 1074057 h 1660113"/>
              <a:gd name="connsiteX4" fmla="*/ 0 w 2075543"/>
              <a:gd name="connsiteY4" fmla="*/ 0 h 16601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5543" h="1660113">
                <a:moveTo>
                  <a:pt x="0" y="0"/>
                </a:moveTo>
                <a:lnTo>
                  <a:pt x="2075543" y="0"/>
                </a:lnTo>
                <a:lnTo>
                  <a:pt x="2075543" y="1660113"/>
                </a:lnTo>
                <a:cubicBezTo>
                  <a:pt x="1727200" y="1367999"/>
                  <a:pt x="1422400" y="1540342"/>
                  <a:pt x="812800" y="1074057"/>
                </a:cubicBezTo>
                <a:cubicBezTo>
                  <a:pt x="203200" y="607772"/>
                  <a:pt x="193524" y="343505"/>
                  <a:pt x="0" y="0"/>
                </a:cubicBezTo>
                <a:close/>
              </a:path>
            </a:pathLst>
          </a:custGeom>
          <a:solidFill>
            <a:srgbClr val="270082">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38">
            <a:extLst>
              <a:ext uri="{FF2B5EF4-FFF2-40B4-BE49-F238E27FC236}">
                <a16:creationId xmlns:a16="http://schemas.microsoft.com/office/drawing/2014/main" id="{BBA87930-DCC7-4703-A019-8A27EF62A6A2}"/>
              </a:ext>
            </a:extLst>
          </p:cNvPr>
          <p:cNvSpPr/>
          <p:nvPr userDrawn="1"/>
        </p:nvSpPr>
        <p:spPr>
          <a:xfrm flipH="1" flipV="1">
            <a:off x="8795" y="6063189"/>
            <a:ext cx="816637" cy="788925"/>
          </a:xfrm>
          <a:custGeom>
            <a:avLst/>
            <a:gdLst>
              <a:gd name="connsiteX0" fmla="*/ 0 w 2075543"/>
              <a:gd name="connsiteY0" fmla="*/ 0 h 1660113"/>
              <a:gd name="connsiteX1" fmla="*/ 2075543 w 2075543"/>
              <a:gd name="connsiteY1" fmla="*/ 0 h 1660113"/>
              <a:gd name="connsiteX2" fmla="*/ 2075543 w 2075543"/>
              <a:gd name="connsiteY2" fmla="*/ 1660113 h 1660113"/>
              <a:gd name="connsiteX3" fmla="*/ 0 w 2075543"/>
              <a:gd name="connsiteY3" fmla="*/ 1660113 h 1660113"/>
              <a:gd name="connsiteX4" fmla="*/ 0 w 2075543"/>
              <a:gd name="connsiteY4" fmla="*/ 0 h 1660113"/>
              <a:gd name="connsiteX0" fmla="*/ 0 w 2075543"/>
              <a:gd name="connsiteY0" fmla="*/ 0 h 1660113"/>
              <a:gd name="connsiteX1" fmla="*/ 2075543 w 2075543"/>
              <a:gd name="connsiteY1" fmla="*/ 0 h 1660113"/>
              <a:gd name="connsiteX2" fmla="*/ 2075543 w 2075543"/>
              <a:gd name="connsiteY2" fmla="*/ 1660113 h 1660113"/>
              <a:gd name="connsiteX3" fmla="*/ 0 w 2075543"/>
              <a:gd name="connsiteY3" fmla="*/ 0 h 1660113"/>
              <a:gd name="connsiteX0" fmla="*/ 0 w 2075543"/>
              <a:gd name="connsiteY0" fmla="*/ 0 h 1660113"/>
              <a:gd name="connsiteX1" fmla="*/ 2075543 w 2075543"/>
              <a:gd name="connsiteY1" fmla="*/ 0 h 1660113"/>
              <a:gd name="connsiteX2" fmla="*/ 2075543 w 2075543"/>
              <a:gd name="connsiteY2" fmla="*/ 1660113 h 1660113"/>
              <a:gd name="connsiteX3" fmla="*/ 580572 w 2075543"/>
              <a:gd name="connsiteY3" fmla="*/ 1030514 h 1660113"/>
              <a:gd name="connsiteX4" fmla="*/ 0 w 2075543"/>
              <a:gd name="connsiteY4" fmla="*/ 0 h 1660113"/>
              <a:gd name="connsiteX0" fmla="*/ 0 w 2075543"/>
              <a:gd name="connsiteY0" fmla="*/ 0 h 1660113"/>
              <a:gd name="connsiteX1" fmla="*/ 2075543 w 2075543"/>
              <a:gd name="connsiteY1" fmla="*/ 0 h 1660113"/>
              <a:gd name="connsiteX2" fmla="*/ 2075543 w 2075543"/>
              <a:gd name="connsiteY2" fmla="*/ 1660113 h 1660113"/>
              <a:gd name="connsiteX3" fmla="*/ 580572 w 2075543"/>
              <a:gd name="connsiteY3" fmla="*/ 1030514 h 1660113"/>
              <a:gd name="connsiteX4" fmla="*/ 0 w 2075543"/>
              <a:gd name="connsiteY4" fmla="*/ 0 h 1660113"/>
              <a:gd name="connsiteX0" fmla="*/ 0 w 2075543"/>
              <a:gd name="connsiteY0" fmla="*/ 0 h 1660113"/>
              <a:gd name="connsiteX1" fmla="*/ 2075543 w 2075543"/>
              <a:gd name="connsiteY1" fmla="*/ 0 h 1660113"/>
              <a:gd name="connsiteX2" fmla="*/ 2075543 w 2075543"/>
              <a:gd name="connsiteY2" fmla="*/ 1660113 h 1660113"/>
              <a:gd name="connsiteX3" fmla="*/ 812800 w 2075543"/>
              <a:gd name="connsiteY3" fmla="*/ 1074057 h 1660113"/>
              <a:gd name="connsiteX4" fmla="*/ 0 w 2075543"/>
              <a:gd name="connsiteY4" fmla="*/ 0 h 16601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5543" h="1660113">
                <a:moveTo>
                  <a:pt x="0" y="0"/>
                </a:moveTo>
                <a:lnTo>
                  <a:pt x="2075543" y="0"/>
                </a:lnTo>
                <a:lnTo>
                  <a:pt x="2075543" y="1660113"/>
                </a:lnTo>
                <a:cubicBezTo>
                  <a:pt x="1727200" y="1367999"/>
                  <a:pt x="1422400" y="1540342"/>
                  <a:pt x="812800" y="1074057"/>
                </a:cubicBezTo>
                <a:cubicBezTo>
                  <a:pt x="203200" y="607772"/>
                  <a:pt x="193524" y="343505"/>
                  <a:pt x="0" y="0"/>
                </a:cubicBezTo>
                <a:close/>
              </a:path>
            </a:pathLst>
          </a:custGeom>
          <a:solidFill>
            <a:srgbClr val="2700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Picture Placeholder 50">
            <a:extLst>
              <a:ext uri="{FF2B5EF4-FFF2-40B4-BE49-F238E27FC236}">
                <a16:creationId xmlns:a16="http://schemas.microsoft.com/office/drawing/2014/main" id="{338045FB-73FC-4EFB-ABD7-AECC1637EEC7}"/>
              </a:ext>
            </a:extLst>
          </p:cNvPr>
          <p:cNvSpPr>
            <a:spLocks noGrp="1"/>
          </p:cNvSpPr>
          <p:nvPr userDrawn="1">
            <p:ph type="pic" sz="quarter" idx="22" hasCustomPrompt="1"/>
          </p:nvPr>
        </p:nvSpPr>
        <p:spPr>
          <a:xfrm flipH="1">
            <a:off x="4785115" y="963544"/>
            <a:ext cx="2757713" cy="4930912"/>
          </a:xfrm>
          <a:custGeom>
            <a:avLst/>
            <a:gdLst>
              <a:gd name="connsiteX0" fmla="*/ 2757713 w 2757713"/>
              <a:gd name="connsiteY0" fmla="*/ 0 h 4930912"/>
              <a:gd name="connsiteX1" fmla="*/ 0 w 2757713"/>
              <a:gd name="connsiteY1" fmla="*/ 0 h 4930912"/>
              <a:gd name="connsiteX2" fmla="*/ 0 w 2757713"/>
              <a:gd name="connsiteY2" fmla="*/ 4930912 h 4930912"/>
              <a:gd name="connsiteX3" fmla="*/ 2757713 w 2757713"/>
              <a:gd name="connsiteY3" fmla="*/ 4930912 h 4930912"/>
            </a:gdLst>
            <a:ahLst/>
            <a:cxnLst>
              <a:cxn ang="0">
                <a:pos x="connsiteX0" y="connsiteY0"/>
              </a:cxn>
              <a:cxn ang="0">
                <a:pos x="connsiteX1" y="connsiteY1"/>
              </a:cxn>
              <a:cxn ang="0">
                <a:pos x="connsiteX2" y="connsiteY2"/>
              </a:cxn>
              <a:cxn ang="0">
                <a:pos x="connsiteX3" y="connsiteY3"/>
              </a:cxn>
            </a:cxnLst>
            <a:rect l="l" t="t" r="r" b="b"/>
            <a:pathLst>
              <a:path w="2757713" h="4930912">
                <a:moveTo>
                  <a:pt x="2757713" y="0"/>
                </a:moveTo>
                <a:lnTo>
                  <a:pt x="0" y="0"/>
                </a:lnTo>
                <a:lnTo>
                  <a:pt x="0" y="4930912"/>
                </a:lnTo>
                <a:lnTo>
                  <a:pt x="2757713" y="4930912"/>
                </a:lnTo>
                <a:close/>
              </a:path>
            </a:pathLst>
          </a:custGeom>
          <a:noFill/>
        </p:spPr>
        <p:txBody>
          <a:bodyPr wrap="square">
            <a:noAutofit/>
          </a:bodyPr>
          <a:lstStyle>
            <a:lvl1pPr algn="r">
              <a:defRPr sz="1200"/>
            </a:lvl1pPr>
          </a:lstStyle>
          <a:p>
            <a:r>
              <a:rPr lang="en-US"/>
              <a:t>Click icont to input image</a:t>
            </a:r>
          </a:p>
          <a:p>
            <a:endParaRPr lang="en-US"/>
          </a:p>
        </p:txBody>
      </p:sp>
    </p:spTree>
    <p:extLst>
      <p:ext uri="{BB962C8B-B14F-4D97-AF65-F5344CB8AC3E}">
        <p14:creationId xmlns:p14="http://schemas.microsoft.com/office/powerpoint/2010/main" val="116911835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34_Title Slide">
    <p:spTree>
      <p:nvGrpSpPr>
        <p:cNvPr id="1" name=""/>
        <p:cNvGrpSpPr/>
        <p:nvPr/>
      </p:nvGrpSpPr>
      <p:grpSpPr>
        <a:xfrm>
          <a:off x="0" y="0"/>
          <a:ext cx="0" cy="0"/>
          <a:chOff x="0" y="0"/>
          <a:chExt cx="0" cy="0"/>
        </a:xfrm>
      </p:grpSpPr>
      <p:sp>
        <p:nvSpPr>
          <p:cNvPr id="24" name="Picture Placeholder 23">
            <a:extLst>
              <a:ext uri="{FF2B5EF4-FFF2-40B4-BE49-F238E27FC236}">
                <a16:creationId xmlns:a16="http://schemas.microsoft.com/office/drawing/2014/main" id="{03771FB1-26C4-4839-A43F-54C9E6DBFB59}"/>
              </a:ext>
            </a:extLst>
          </p:cNvPr>
          <p:cNvSpPr>
            <a:spLocks noGrp="1"/>
          </p:cNvSpPr>
          <p:nvPr userDrawn="1">
            <p:ph type="pic" sz="quarter" idx="22" hasCustomPrompt="1"/>
          </p:nvPr>
        </p:nvSpPr>
        <p:spPr>
          <a:xfrm flipH="1">
            <a:off x="0" y="0"/>
            <a:ext cx="12192000" cy="3062514"/>
          </a:xfrm>
          <a:custGeom>
            <a:avLst/>
            <a:gdLst>
              <a:gd name="connsiteX0" fmla="*/ 12192000 w 12192000"/>
              <a:gd name="connsiteY0" fmla="*/ 0 h 2743200"/>
              <a:gd name="connsiteX1" fmla="*/ 0 w 12192000"/>
              <a:gd name="connsiteY1" fmla="*/ 0 h 2743200"/>
              <a:gd name="connsiteX2" fmla="*/ 0 w 12192000"/>
              <a:gd name="connsiteY2" fmla="*/ 2743200 h 2743200"/>
              <a:gd name="connsiteX3" fmla="*/ 12192000 w 12192000"/>
              <a:gd name="connsiteY3" fmla="*/ 2743200 h 2743200"/>
            </a:gdLst>
            <a:ahLst/>
            <a:cxnLst>
              <a:cxn ang="0">
                <a:pos x="connsiteX0" y="connsiteY0"/>
              </a:cxn>
              <a:cxn ang="0">
                <a:pos x="connsiteX1" y="connsiteY1"/>
              </a:cxn>
              <a:cxn ang="0">
                <a:pos x="connsiteX2" y="connsiteY2"/>
              </a:cxn>
              <a:cxn ang="0">
                <a:pos x="connsiteX3" y="connsiteY3"/>
              </a:cxn>
            </a:cxnLst>
            <a:rect l="l" t="t" r="r" b="b"/>
            <a:pathLst>
              <a:path w="12192000" h="2743200">
                <a:moveTo>
                  <a:pt x="12192000" y="0"/>
                </a:moveTo>
                <a:lnTo>
                  <a:pt x="0" y="0"/>
                </a:lnTo>
                <a:lnTo>
                  <a:pt x="0" y="2743200"/>
                </a:lnTo>
                <a:lnTo>
                  <a:pt x="12192000" y="2743200"/>
                </a:lnTo>
                <a:close/>
              </a:path>
            </a:pathLst>
          </a:custGeom>
          <a:noFill/>
        </p:spPr>
        <p:txBody>
          <a:bodyPr wrap="square">
            <a:noAutofit/>
          </a:bodyPr>
          <a:lstStyle>
            <a:lvl1pPr algn="r">
              <a:defRPr sz="1200"/>
            </a:lvl1pPr>
          </a:lstStyle>
          <a:p>
            <a:r>
              <a:rPr lang="en-US"/>
              <a:t>Click icont to input image</a:t>
            </a:r>
          </a:p>
          <a:p>
            <a:endParaRPr lang="en-US"/>
          </a:p>
        </p:txBody>
      </p:sp>
      <p:sp>
        <p:nvSpPr>
          <p:cNvPr id="3" name="Rectangle: Top Corners Rounded 2">
            <a:extLst>
              <a:ext uri="{FF2B5EF4-FFF2-40B4-BE49-F238E27FC236}">
                <a16:creationId xmlns:a16="http://schemas.microsoft.com/office/drawing/2014/main" id="{B456E9B9-D1EA-49D9-8249-BA8383DFD000}"/>
              </a:ext>
            </a:extLst>
          </p:cNvPr>
          <p:cNvSpPr/>
          <p:nvPr userDrawn="1"/>
        </p:nvSpPr>
        <p:spPr>
          <a:xfrm>
            <a:off x="1006473" y="3942623"/>
            <a:ext cx="3159127" cy="2114825"/>
          </a:xfrm>
          <a:prstGeom prst="round2SameRect">
            <a:avLst>
              <a:gd name="adj1" fmla="val 5586"/>
              <a:gd name="adj2" fmla="val 5391"/>
            </a:avLst>
          </a:prstGeom>
          <a:solidFill>
            <a:srgbClr val="270082"/>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4" name="Rectangle: Top Corners Rounded 3">
            <a:extLst>
              <a:ext uri="{FF2B5EF4-FFF2-40B4-BE49-F238E27FC236}">
                <a16:creationId xmlns:a16="http://schemas.microsoft.com/office/drawing/2014/main" id="{A5A68397-5C1A-4678-9900-E3EA9152A1FB}"/>
              </a:ext>
            </a:extLst>
          </p:cNvPr>
          <p:cNvSpPr/>
          <p:nvPr userDrawn="1"/>
        </p:nvSpPr>
        <p:spPr>
          <a:xfrm>
            <a:off x="4516436" y="3942623"/>
            <a:ext cx="3159127" cy="2114825"/>
          </a:xfrm>
          <a:prstGeom prst="round2SameRect">
            <a:avLst>
              <a:gd name="adj1" fmla="val 5586"/>
              <a:gd name="adj2" fmla="val 5391"/>
            </a:avLst>
          </a:prstGeom>
          <a:solidFill>
            <a:srgbClr val="270082"/>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5" name="Rectangle: Top Corners Rounded 4">
            <a:extLst>
              <a:ext uri="{FF2B5EF4-FFF2-40B4-BE49-F238E27FC236}">
                <a16:creationId xmlns:a16="http://schemas.microsoft.com/office/drawing/2014/main" id="{4CA22A3E-ECF9-4126-BFD1-7F89B811AB7B}"/>
              </a:ext>
            </a:extLst>
          </p:cNvPr>
          <p:cNvSpPr/>
          <p:nvPr userDrawn="1"/>
        </p:nvSpPr>
        <p:spPr>
          <a:xfrm>
            <a:off x="8026399" y="3942623"/>
            <a:ext cx="3159127" cy="2114825"/>
          </a:xfrm>
          <a:prstGeom prst="round2SameRect">
            <a:avLst>
              <a:gd name="adj1" fmla="val 5586"/>
              <a:gd name="adj2" fmla="val 5391"/>
            </a:avLst>
          </a:prstGeom>
          <a:solidFill>
            <a:srgbClr val="270082"/>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Tree>
    <p:extLst>
      <p:ext uri="{BB962C8B-B14F-4D97-AF65-F5344CB8AC3E}">
        <p14:creationId xmlns:p14="http://schemas.microsoft.com/office/powerpoint/2010/main" val="223156633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7_Title Slide">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108EB094-CF6A-4057-BF5D-22C086D8E211}"/>
              </a:ext>
            </a:extLst>
          </p:cNvPr>
          <p:cNvSpPr/>
          <p:nvPr userDrawn="1"/>
        </p:nvSpPr>
        <p:spPr>
          <a:xfrm>
            <a:off x="4751695" y="1852113"/>
            <a:ext cx="2688609" cy="4203510"/>
          </a:xfrm>
          <a:prstGeom prst="roundRect">
            <a:avLst>
              <a:gd name="adj" fmla="val 4858"/>
            </a:avLst>
          </a:prstGeom>
          <a:noFill/>
          <a:ln>
            <a:solidFill>
              <a:srgbClr val="7A0BC0"/>
            </a:solidFill>
          </a:ln>
          <a:effectLst>
            <a:outerShdw blurRad="317500" sx="102000" sy="102000" algn="ctr"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nter" panose="02000503000000020004" pitchFamily="2" charset="0"/>
              <a:ea typeface="Inter" panose="02000503000000020004" pitchFamily="2" charset="0"/>
            </a:endParaRPr>
          </a:p>
        </p:txBody>
      </p:sp>
      <p:sp>
        <p:nvSpPr>
          <p:cNvPr id="3" name="Rectangle: Rounded Corners 2">
            <a:extLst>
              <a:ext uri="{FF2B5EF4-FFF2-40B4-BE49-F238E27FC236}">
                <a16:creationId xmlns:a16="http://schemas.microsoft.com/office/drawing/2014/main" id="{F024B0EF-637D-4D42-9630-1ADE5362F83D}"/>
              </a:ext>
            </a:extLst>
          </p:cNvPr>
          <p:cNvSpPr/>
          <p:nvPr userDrawn="1"/>
        </p:nvSpPr>
        <p:spPr>
          <a:xfrm>
            <a:off x="1599063" y="1842448"/>
            <a:ext cx="2688609" cy="4203510"/>
          </a:xfrm>
          <a:prstGeom prst="roundRect">
            <a:avLst>
              <a:gd name="adj" fmla="val 6141"/>
            </a:avLst>
          </a:prstGeom>
          <a:noFill/>
          <a:ln>
            <a:solidFill>
              <a:srgbClr val="7A0BC0"/>
            </a:solidFill>
          </a:ln>
          <a:effectLst>
            <a:outerShdw blurRad="317500" sx="102000" sy="102000" algn="ctr"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nter" panose="02000503000000020004" pitchFamily="2" charset="0"/>
              <a:ea typeface="Inter" panose="02000503000000020004" pitchFamily="2" charset="0"/>
            </a:endParaRPr>
          </a:p>
        </p:txBody>
      </p:sp>
      <p:sp>
        <p:nvSpPr>
          <p:cNvPr id="4" name="Rectangle: Rounded Corners 3">
            <a:extLst>
              <a:ext uri="{FF2B5EF4-FFF2-40B4-BE49-F238E27FC236}">
                <a16:creationId xmlns:a16="http://schemas.microsoft.com/office/drawing/2014/main" id="{E7C4CA1F-34F2-4D11-A67B-C8F592A2CA0D}"/>
              </a:ext>
            </a:extLst>
          </p:cNvPr>
          <p:cNvSpPr/>
          <p:nvPr userDrawn="1"/>
        </p:nvSpPr>
        <p:spPr>
          <a:xfrm>
            <a:off x="7886132" y="1842448"/>
            <a:ext cx="2688609" cy="4203510"/>
          </a:xfrm>
          <a:prstGeom prst="roundRect">
            <a:avLst>
              <a:gd name="adj" fmla="val 5330"/>
            </a:avLst>
          </a:prstGeom>
          <a:noFill/>
          <a:ln>
            <a:solidFill>
              <a:srgbClr val="7A0BC0"/>
            </a:solidFill>
          </a:ln>
          <a:effectLst>
            <a:outerShdw blurRad="317500" sx="102000" sy="102000" algn="ctr"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nter" panose="02000503000000020004" pitchFamily="2" charset="0"/>
              <a:ea typeface="Inter" panose="02000503000000020004" pitchFamily="2" charset="0"/>
            </a:endParaRPr>
          </a:p>
        </p:txBody>
      </p:sp>
      <p:sp>
        <p:nvSpPr>
          <p:cNvPr id="5" name="Rectangle 4">
            <a:extLst>
              <a:ext uri="{FF2B5EF4-FFF2-40B4-BE49-F238E27FC236}">
                <a16:creationId xmlns:a16="http://schemas.microsoft.com/office/drawing/2014/main" id="{C721B368-4C24-49D7-AE39-174B145D893F}"/>
              </a:ext>
            </a:extLst>
          </p:cNvPr>
          <p:cNvSpPr/>
          <p:nvPr userDrawn="1"/>
        </p:nvSpPr>
        <p:spPr>
          <a:xfrm>
            <a:off x="1599063" y="2634018"/>
            <a:ext cx="1380697" cy="586854"/>
          </a:xfrm>
          <a:prstGeom prst="rect">
            <a:avLst/>
          </a:prstGeom>
          <a:solidFill>
            <a:srgbClr val="7A0B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nter" panose="02000503000000020004" pitchFamily="2" charset="0"/>
              <a:ea typeface="Inter" panose="02000503000000020004" pitchFamily="2" charset="0"/>
            </a:endParaRPr>
          </a:p>
        </p:txBody>
      </p:sp>
      <p:sp>
        <p:nvSpPr>
          <p:cNvPr id="6" name="Rectangle 5">
            <a:extLst>
              <a:ext uri="{FF2B5EF4-FFF2-40B4-BE49-F238E27FC236}">
                <a16:creationId xmlns:a16="http://schemas.microsoft.com/office/drawing/2014/main" id="{DE68C71D-B09B-4996-9813-07F9B473030B}"/>
              </a:ext>
            </a:extLst>
          </p:cNvPr>
          <p:cNvSpPr/>
          <p:nvPr userDrawn="1"/>
        </p:nvSpPr>
        <p:spPr>
          <a:xfrm>
            <a:off x="2963719" y="2634018"/>
            <a:ext cx="1323953" cy="586854"/>
          </a:xfrm>
          <a:prstGeom prst="rect">
            <a:avLst/>
          </a:prstGeom>
          <a:solidFill>
            <a:srgbClr val="7A0B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nter" panose="02000503000000020004" pitchFamily="2" charset="0"/>
              <a:ea typeface="Inter" panose="02000503000000020004" pitchFamily="2" charset="0"/>
            </a:endParaRPr>
          </a:p>
        </p:txBody>
      </p:sp>
      <p:sp>
        <p:nvSpPr>
          <p:cNvPr id="7" name="Rectangle 6">
            <a:extLst>
              <a:ext uri="{FF2B5EF4-FFF2-40B4-BE49-F238E27FC236}">
                <a16:creationId xmlns:a16="http://schemas.microsoft.com/office/drawing/2014/main" id="{1EAFFB15-25CB-4D95-AF6E-111D997FF1CF}"/>
              </a:ext>
            </a:extLst>
          </p:cNvPr>
          <p:cNvSpPr/>
          <p:nvPr userDrawn="1"/>
        </p:nvSpPr>
        <p:spPr>
          <a:xfrm>
            <a:off x="4751695" y="2634018"/>
            <a:ext cx="1380697" cy="586854"/>
          </a:xfrm>
          <a:prstGeom prst="rect">
            <a:avLst/>
          </a:prstGeom>
          <a:solidFill>
            <a:srgbClr val="7A0B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nter" panose="02000503000000020004" pitchFamily="2" charset="0"/>
              <a:ea typeface="Inter" panose="02000503000000020004" pitchFamily="2" charset="0"/>
            </a:endParaRPr>
          </a:p>
        </p:txBody>
      </p:sp>
      <p:sp>
        <p:nvSpPr>
          <p:cNvPr id="8" name="Rectangle 7">
            <a:extLst>
              <a:ext uri="{FF2B5EF4-FFF2-40B4-BE49-F238E27FC236}">
                <a16:creationId xmlns:a16="http://schemas.microsoft.com/office/drawing/2014/main" id="{8AF9B774-7F89-43E7-80F9-8E08CB9A4C7A}"/>
              </a:ext>
            </a:extLst>
          </p:cNvPr>
          <p:cNvSpPr/>
          <p:nvPr userDrawn="1"/>
        </p:nvSpPr>
        <p:spPr>
          <a:xfrm>
            <a:off x="6116351" y="2634018"/>
            <a:ext cx="1323953" cy="586854"/>
          </a:xfrm>
          <a:prstGeom prst="rect">
            <a:avLst/>
          </a:prstGeom>
          <a:solidFill>
            <a:srgbClr val="7A0B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nter" panose="02000503000000020004" pitchFamily="2" charset="0"/>
              <a:ea typeface="Inter" panose="02000503000000020004" pitchFamily="2" charset="0"/>
            </a:endParaRPr>
          </a:p>
        </p:txBody>
      </p:sp>
      <p:sp>
        <p:nvSpPr>
          <p:cNvPr id="9" name="Rectangle 8">
            <a:extLst>
              <a:ext uri="{FF2B5EF4-FFF2-40B4-BE49-F238E27FC236}">
                <a16:creationId xmlns:a16="http://schemas.microsoft.com/office/drawing/2014/main" id="{9B1A619B-62C4-4527-899E-6A431D3459D9}"/>
              </a:ext>
            </a:extLst>
          </p:cNvPr>
          <p:cNvSpPr/>
          <p:nvPr userDrawn="1"/>
        </p:nvSpPr>
        <p:spPr>
          <a:xfrm>
            <a:off x="7891627" y="2634018"/>
            <a:ext cx="1380697" cy="586854"/>
          </a:xfrm>
          <a:prstGeom prst="rect">
            <a:avLst/>
          </a:prstGeom>
          <a:solidFill>
            <a:srgbClr val="7A0B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nter" panose="02000503000000020004" pitchFamily="2" charset="0"/>
              <a:ea typeface="Inter" panose="02000503000000020004" pitchFamily="2" charset="0"/>
            </a:endParaRPr>
          </a:p>
        </p:txBody>
      </p:sp>
      <p:sp>
        <p:nvSpPr>
          <p:cNvPr id="10" name="Rectangle 9">
            <a:extLst>
              <a:ext uri="{FF2B5EF4-FFF2-40B4-BE49-F238E27FC236}">
                <a16:creationId xmlns:a16="http://schemas.microsoft.com/office/drawing/2014/main" id="{669B0268-64E1-4C23-BCBC-17629208865F}"/>
              </a:ext>
            </a:extLst>
          </p:cNvPr>
          <p:cNvSpPr/>
          <p:nvPr userDrawn="1"/>
        </p:nvSpPr>
        <p:spPr>
          <a:xfrm>
            <a:off x="9256283" y="2634018"/>
            <a:ext cx="1323953" cy="586854"/>
          </a:xfrm>
          <a:prstGeom prst="rect">
            <a:avLst/>
          </a:prstGeom>
          <a:solidFill>
            <a:srgbClr val="7A0B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nter" panose="02000503000000020004" pitchFamily="2" charset="0"/>
              <a:ea typeface="Inter" panose="02000503000000020004" pitchFamily="2" charset="0"/>
            </a:endParaRPr>
          </a:p>
        </p:txBody>
      </p:sp>
      <p:cxnSp>
        <p:nvCxnSpPr>
          <p:cNvPr id="11" name="Straight Connector 10">
            <a:extLst>
              <a:ext uri="{FF2B5EF4-FFF2-40B4-BE49-F238E27FC236}">
                <a16:creationId xmlns:a16="http://schemas.microsoft.com/office/drawing/2014/main" id="{E6A7BB85-4D14-4CF4-ACDF-E3FF74CAC5EF}"/>
              </a:ext>
            </a:extLst>
          </p:cNvPr>
          <p:cNvCxnSpPr>
            <a:cxnSpLocks/>
          </p:cNvCxnSpPr>
          <p:nvPr userDrawn="1"/>
        </p:nvCxnSpPr>
        <p:spPr>
          <a:xfrm>
            <a:off x="5972175" y="2759869"/>
            <a:ext cx="0" cy="32623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B316DD37-86E7-4273-BBE8-3B34CA96D452}"/>
              </a:ext>
            </a:extLst>
          </p:cNvPr>
          <p:cNvCxnSpPr>
            <a:cxnSpLocks/>
          </p:cNvCxnSpPr>
          <p:nvPr userDrawn="1"/>
        </p:nvCxnSpPr>
        <p:spPr>
          <a:xfrm>
            <a:off x="2743200" y="2759869"/>
            <a:ext cx="0" cy="32623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2422F881-F8F1-42AB-8238-DEF028FF5958}"/>
              </a:ext>
            </a:extLst>
          </p:cNvPr>
          <p:cNvCxnSpPr>
            <a:cxnSpLocks/>
          </p:cNvCxnSpPr>
          <p:nvPr userDrawn="1"/>
        </p:nvCxnSpPr>
        <p:spPr>
          <a:xfrm>
            <a:off x="9162767" y="2759869"/>
            <a:ext cx="0" cy="32623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17822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6FB85CBD-4A9D-41FE-BEEA-8AA6D1A17094}"/>
              </a:ext>
            </a:extLst>
          </p:cNvPr>
          <p:cNvSpPr>
            <a:spLocks noGrp="1"/>
          </p:cNvSpPr>
          <p:nvPr>
            <p:ph type="pic" sz="quarter" idx="10" hasCustomPrompt="1"/>
          </p:nvPr>
        </p:nvSpPr>
        <p:spPr>
          <a:xfrm>
            <a:off x="0" y="0"/>
            <a:ext cx="5589431" cy="6858000"/>
          </a:xfrm>
          <a:prstGeom prst="rect">
            <a:avLst/>
          </a:prstGeom>
          <a:noFill/>
        </p:spPr>
        <p:txBody>
          <a:bodyPr>
            <a:normAutofit/>
          </a:bodyPr>
          <a:lstStyle>
            <a:lvl1pPr algn="r">
              <a:defRPr sz="1200"/>
            </a:lvl1pPr>
          </a:lstStyle>
          <a:p>
            <a:r>
              <a:rPr lang="en-US"/>
              <a:t>Click icont to input image</a:t>
            </a:r>
          </a:p>
          <a:p>
            <a:endParaRPr lang="en-US"/>
          </a:p>
        </p:txBody>
      </p:sp>
    </p:spTree>
    <p:extLst>
      <p:ext uri="{BB962C8B-B14F-4D97-AF65-F5344CB8AC3E}">
        <p14:creationId xmlns:p14="http://schemas.microsoft.com/office/powerpoint/2010/main" val="3026689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12" name="Rectangle 38">
            <a:extLst>
              <a:ext uri="{FF2B5EF4-FFF2-40B4-BE49-F238E27FC236}">
                <a16:creationId xmlns:a16="http://schemas.microsoft.com/office/drawing/2014/main" id="{6BE16F61-3551-4755-9BCC-C7C0BBD3A09B}"/>
              </a:ext>
            </a:extLst>
          </p:cNvPr>
          <p:cNvSpPr/>
          <p:nvPr/>
        </p:nvSpPr>
        <p:spPr>
          <a:xfrm flipH="1" flipV="1">
            <a:off x="0" y="4857697"/>
            <a:ext cx="2363372" cy="2006875"/>
          </a:xfrm>
          <a:custGeom>
            <a:avLst/>
            <a:gdLst>
              <a:gd name="connsiteX0" fmla="*/ 0 w 2075543"/>
              <a:gd name="connsiteY0" fmla="*/ 0 h 1660113"/>
              <a:gd name="connsiteX1" fmla="*/ 2075543 w 2075543"/>
              <a:gd name="connsiteY1" fmla="*/ 0 h 1660113"/>
              <a:gd name="connsiteX2" fmla="*/ 2075543 w 2075543"/>
              <a:gd name="connsiteY2" fmla="*/ 1660113 h 1660113"/>
              <a:gd name="connsiteX3" fmla="*/ 0 w 2075543"/>
              <a:gd name="connsiteY3" fmla="*/ 1660113 h 1660113"/>
              <a:gd name="connsiteX4" fmla="*/ 0 w 2075543"/>
              <a:gd name="connsiteY4" fmla="*/ 0 h 1660113"/>
              <a:gd name="connsiteX0" fmla="*/ 0 w 2075543"/>
              <a:gd name="connsiteY0" fmla="*/ 0 h 1660113"/>
              <a:gd name="connsiteX1" fmla="*/ 2075543 w 2075543"/>
              <a:gd name="connsiteY1" fmla="*/ 0 h 1660113"/>
              <a:gd name="connsiteX2" fmla="*/ 2075543 w 2075543"/>
              <a:gd name="connsiteY2" fmla="*/ 1660113 h 1660113"/>
              <a:gd name="connsiteX3" fmla="*/ 0 w 2075543"/>
              <a:gd name="connsiteY3" fmla="*/ 0 h 1660113"/>
              <a:gd name="connsiteX0" fmla="*/ 0 w 2075543"/>
              <a:gd name="connsiteY0" fmla="*/ 0 h 1660113"/>
              <a:gd name="connsiteX1" fmla="*/ 2075543 w 2075543"/>
              <a:gd name="connsiteY1" fmla="*/ 0 h 1660113"/>
              <a:gd name="connsiteX2" fmla="*/ 2075543 w 2075543"/>
              <a:gd name="connsiteY2" fmla="*/ 1660113 h 1660113"/>
              <a:gd name="connsiteX3" fmla="*/ 580572 w 2075543"/>
              <a:gd name="connsiteY3" fmla="*/ 1030514 h 1660113"/>
              <a:gd name="connsiteX4" fmla="*/ 0 w 2075543"/>
              <a:gd name="connsiteY4" fmla="*/ 0 h 1660113"/>
              <a:gd name="connsiteX0" fmla="*/ 0 w 2075543"/>
              <a:gd name="connsiteY0" fmla="*/ 0 h 1660113"/>
              <a:gd name="connsiteX1" fmla="*/ 2075543 w 2075543"/>
              <a:gd name="connsiteY1" fmla="*/ 0 h 1660113"/>
              <a:gd name="connsiteX2" fmla="*/ 2075543 w 2075543"/>
              <a:gd name="connsiteY2" fmla="*/ 1660113 h 1660113"/>
              <a:gd name="connsiteX3" fmla="*/ 580572 w 2075543"/>
              <a:gd name="connsiteY3" fmla="*/ 1030514 h 1660113"/>
              <a:gd name="connsiteX4" fmla="*/ 0 w 2075543"/>
              <a:gd name="connsiteY4" fmla="*/ 0 h 1660113"/>
              <a:gd name="connsiteX0" fmla="*/ 0 w 2075543"/>
              <a:gd name="connsiteY0" fmla="*/ 0 h 1660113"/>
              <a:gd name="connsiteX1" fmla="*/ 2075543 w 2075543"/>
              <a:gd name="connsiteY1" fmla="*/ 0 h 1660113"/>
              <a:gd name="connsiteX2" fmla="*/ 2075543 w 2075543"/>
              <a:gd name="connsiteY2" fmla="*/ 1660113 h 1660113"/>
              <a:gd name="connsiteX3" fmla="*/ 812800 w 2075543"/>
              <a:gd name="connsiteY3" fmla="*/ 1074057 h 1660113"/>
              <a:gd name="connsiteX4" fmla="*/ 0 w 2075543"/>
              <a:gd name="connsiteY4" fmla="*/ 0 h 16601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5543" h="1660113">
                <a:moveTo>
                  <a:pt x="0" y="0"/>
                </a:moveTo>
                <a:lnTo>
                  <a:pt x="2075543" y="0"/>
                </a:lnTo>
                <a:lnTo>
                  <a:pt x="2075543" y="1660113"/>
                </a:lnTo>
                <a:cubicBezTo>
                  <a:pt x="1727200" y="1367999"/>
                  <a:pt x="1422400" y="1540342"/>
                  <a:pt x="812800" y="1074057"/>
                </a:cubicBezTo>
                <a:cubicBezTo>
                  <a:pt x="203200" y="607772"/>
                  <a:pt x="193524" y="343505"/>
                  <a:pt x="0" y="0"/>
                </a:cubicBezTo>
                <a:close/>
              </a:path>
            </a:pathLst>
          </a:custGeom>
          <a:solidFill>
            <a:srgbClr val="270082">
              <a:alpha val="4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38">
            <a:extLst>
              <a:ext uri="{FF2B5EF4-FFF2-40B4-BE49-F238E27FC236}">
                <a16:creationId xmlns:a16="http://schemas.microsoft.com/office/drawing/2014/main" id="{6A629379-4734-4EEA-A004-F30231B1FE2C}"/>
              </a:ext>
            </a:extLst>
          </p:cNvPr>
          <p:cNvSpPr/>
          <p:nvPr/>
        </p:nvSpPr>
        <p:spPr>
          <a:xfrm flipH="1" flipV="1">
            <a:off x="10307" y="5400826"/>
            <a:ext cx="1582636" cy="1457172"/>
          </a:xfrm>
          <a:custGeom>
            <a:avLst/>
            <a:gdLst>
              <a:gd name="connsiteX0" fmla="*/ 0 w 2075543"/>
              <a:gd name="connsiteY0" fmla="*/ 0 h 1660113"/>
              <a:gd name="connsiteX1" fmla="*/ 2075543 w 2075543"/>
              <a:gd name="connsiteY1" fmla="*/ 0 h 1660113"/>
              <a:gd name="connsiteX2" fmla="*/ 2075543 w 2075543"/>
              <a:gd name="connsiteY2" fmla="*/ 1660113 h 1660113"/>
              <a:gd name="connsiteX3" fmla="*/ 0 w 2075543"/>
              <a:gd name="connsiteY3" fmla="*/ 1660113 h 1660113"/>
              <a:gd name="connsiteX4" fmla="*/ 0 w 2075543"/>
              <a:gd name="connsiteY4" fmla="*/ 0 h 1660113"/>
              <a:gd name="connsiteX0" fmla="*/ 0 w 2075543"/>
              <a:gd name="connsiteY0" fmla="*/ 0 h 1660113"/>
              <a:gd name="connsiteX1" fmla="*/ 2075543 w 2075543"/>
              <a:gd name="connsiteY1" fmla="*/ 0 h 1660113"/>
              <a:gd name="connsiteX2" fmla="*/ 2075543 w 2075543"/>
              <a:gd name="connsiteY2" fmla="*/ 1660113 h 1660113"/>
              <a:gd name="connsiteX3" fmla="*/ 0 w 2075543"/>
              <a:gd name="connsiteY3" fmla="*/ 0 h 1660113"/>
              <a:gd name="connsiteX0" fmla="*/ 0 w 2075543"/>
              <a:gd name="connsiteY0" fmla="*/ 0 h 1660113"/>
              <a:gd name="connsiteX1" fmla="*/ 2075543 w 2075543"/>
              <a:gd name="connsiteY1" fmla="*/ 0 h 1660113"/>
              <a:gd name="connsiteX2" fmla="*/ 2075543 w 2075543"/>
              <a:gd name="connsiteY2" fmla="*/ 1660113 h 1660113"/>
              <a:gd name="connsiteX3" fmla="*/ 580572 w 2075543"/>
              <a:gd name="connsiteY3" fmla="*/ 1030514 h 1660113"/>
              <a:gd name="connsiteX4" fmla="*/ 0 w 2075543"/>
              <a:gd name="connsiteY4" fmla="*/ 0 h 1660113"/>
              <a:gd name="connsiteX0" fmla="*/ 0 w 2075543"/>
              <a:gd name="connsiteY0" fmla="*/ 0 h 1660113"/>
              <a:gd name="connsiteX1" fmla="*/ 2075543 w 2075543"/>
              <a:gd name="connsiteY1" fmla="*/ 0 h 1660113"/>
              <a:gd name="connsiteX2" fmla="*/ 2075543 w 2075543"/>
              <a:gd name="connsiteY2" fmla="*/ 1660113 h 1660113"/>
              <a:gd name="connsiteX3" fmla="*/ 580572 w 2075543"/>
              <a:gd name="connsiteY3" fmla="*/ 1030514 h 1660113"/>
              <a:gd name="connsiteX4" fmla="*/ 0 w 2075543"/>
              <a:gd name="connsiteY4" fmla="*/ 0 h 1660113"/>
              <a:gd name="connsiteX0" fmla="*/ 0 w 2075543"/>
              <a:gd name="connsiteY0" fmla="*/ 0 h 1660113"/>
              <a:gd name="connsiteX1" fmla="*/ 2075543 w 2075543"/>
              <a:gd name="connsiteY1" fmla="*/ 0 h 1660113"/>
              <a:gd name="connsiteX2" fmla="*/ 2075543 w 2075543"/>
              <a:gd name="connsiteY2" fmla="*/ 1660113 h 1660113"/>
              <a:gd name="connsiteX3" fmla="*/ 812800 w 2075543"/>
              <a:gd name="connsiteY3" fmla="*/ 1074057 h 1660113"/>
              <a:gd name="connsiteX4" fmla="*/ 0 w 2075543"/>
              <a:gd name="connsiteY4" fmla="*/ 0 h 16601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5543" h="1660113">
                <a:moveTo>
                  <a:pt x="0" y="0"/>
                </a:moveTo>
                <a:lnTo>
                  <a:pt x="2075543" y="0"/>
                </a:lnTo>
                <a:lnTo>
                  <a:pt x="2075543" y="1660113"/>
                </a:lnTo>
                <a:cubicBezTo>
                  <a:pt x="1727200" y="1367999"/>
                  <a:pt x="1422400" y="1540342"/>
                  <a:pt x="812800" y="1074057"/>
                </a:cubicBezTo>
                <a:cubicBezTo>
                  <a:pt x="203200" y="607772"/>
                  <a:pt x="193524" y="343505"/>
                  <a:pt x="0" y="0"/>
                </a:cubicBezTo>
                <a:close/>
              </a:path>
            </a:pathLst>
          </a:custGeom>
          <a:solidFill>
            <a:srgbClr val="270082">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38">
            <a:extLst>
              <a:ext uri="{FF2B5EF4-FFF2-40B4-BE49-F238E27FC236}">
                <a16:creationId xmlns:a16="http://schemas.microsoft.com/office/drawing/2014/main" id="{5013CBD9-6BB7-44C5-8A26-30AABE4C1465}"/>
              </a:ext>
            </a:extLst>
          </p:cNvPr>
          <p:cNvSpPr/>
          <p:nvPr/>
        </p:nvSpPr>
        <p:spPr>
          <a:xfrm flipH="1" flipV="1">
            <a:off x="10304" y="5977073"/>
            <a:ext cx="956777" cy="880927"/>
          </a:xfrm>
          <a:custGeom>
            <a:avLst/>
            <a:gdLst>
              <a:gd name="connsiteX0" fmla="*/ 0 w 2075543"/>
              <a:gd name="connsiteY0" fmla="*/ 0 h 1660113"/>
              <a:gd name="connsiteX1" fmla="*/ 2075543 w 2075543"/>
              <a:gd name="connsiteY1" fmla="*/ 0 h 1660113"/>
              <a:gd name="connsiteX2" fmla="*/ 2075543 w 2075543"/>
              <a:gd name="connsiteY2" fmla="*/ 1660113 h 1660113"/>
              <a:gd name="connsiteX3" fmla="*/ 0 w 2075543"/>
              <a:gd name="connsiteY3" fmla="*/ 1660113 h 1660113"/>
              <a:gd name="connsiteX4" fmla="*/ 0 w 2075543"/>
              <a:gd name="connsiteY4" fmla="*/ 0 h 1660113"/>
              <a:gd name="connsiteX0" fmla="*/ 0 w 2075543"/>
              <a:gd name="connsiteY0" fmla="*/ 0 h 1660113"/>
              <a:gd name="connsiteX1" fmla="*/ 2075543 w 2075543"/>
              <a:gd name="connsiteY1" fmla="*/ 0 h 1660113"/>
              <a:gd name="connsiteX2" fmla="*/ 2075543 w 2075543"/>
              <a:gd name="connsiteY2" fmla="*/ 1660113 h 1660113"/>
              <a:gd name="connsiteX3" fmla="*/ 0 w 2075543"/>
              <a:gd name="connsiteY3" fmla="*/ 0 h 1660113"/>
              <a:gd name="connsiteX0" fmla="*/ 0 w 2075543"/>
              <a:gd name="connsiteY0" fmla="*/ 0 h 1660113"/>
              <a:gd name="connsiteX1" fmla="*/ 2075543 w 2075543"/>
              <a:gd name="connsiteY1" fmla="*/ 0 h 1660113"/>
              <a:gd name="connsiteX2" fmla="*/ 2075543 w 2075543"/>
              <a:gd name="connsiteY2" fmla="*/ 1660113 h 1660113"/>
              <a:gd name="connsiteX3" fmla="*/ 580572 w 2075543"/>
              <a:gd name="connsiteY3" fmla="*/ 1030514 h 1660113"/>
              <a:gd name="connsiteX4" fmla="*/ 0 w 2075543"/>
              <a:gd name="connsiteY4" fmla="*/ 0 h 1660113"/>
              <a:gd name="connsiteX0" fmla="*/ 0 w 2075543"/>
              <a:gd name="connsiteY0" fmla="*/ 0 h 1660113"/>
              <a:gd name="connsiteX1" fmla="*/ 2075543 w 2075543"/>
              <a:gd name="connsiteY1" fmla="*/ 0 h 1660113"/>
              <a:gd name="connsiteX2" fmla="*/ 2075543 w 2075543"/>
              <a:gd name="connsiteY2" fmla="*/ 1660113 h 1660113"/>
              <a:gd name="connsiteX3" fmla="*/ 580572 w 2075543"/>
              <a:gd name="connsiteY3" fmla="*/ 1030514 h 1660113"/>
              <a:gd name="connsiteX4" fmla="*/ 0 w 2075543"/>
              <a:gd name="connsiteY4" fmla="*/ 0 h 1660113"/>
              <a:gd name="connsiteX0" fmla="*/ 0 w 2075543"/>
              <a:gd name="connsiteY0" fmla="*/ 0 h 1660113"/>
              <a:gd name="connsiteX1" fmla="*/ 2075543 w 2075543"/>
              <a:gd name="connsiteY1" fmla="*/ 0 h 1660113"/>
              <a:gd name="connsiteX2" fmla="*/ 2075543 w 2075543"/>
              <a:gd name="connsiteY2" fmla="*/ 1660113 h 1660113"/>
              <a:gd name="connsiteX3" fmla="*/ 812800 w 2075543"/>
              <a:gd name="connsiteY3" fmla="*/ 1074057 h 1660113"/>
              <a:gd name="connsiteX4" fmla="*/ 0 w 2075543"/>
              <a:gd name="connsiteY4" fmla="*/ 0 h 16601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5543" h="1660113">
                <a:moveTo>
                  <a:pt x="0" y="0"/>
                </a:moveTo>
                <a:lnTo>
                  <a:pt x="2075543" y="0"/>
                </a:lnTo>
                <a:lnTo>
                  <a:pt x="2075543" y="1660113"/>
                </a:lnTo>
                <a:cubicBezTo>
                  <a:pt x="1727200" y="1367999"/>
                  <a:pt x="1422400" y="1540342"/>
                  <a:pt x="812800" y="1074057"/>
                </a:cubicBezTo>
                <a:cubicBezTo>
                  <a:pt x="203200" y="607772"/>
                  <a:pt x="193524" y="343505"/>
                  <a:pt x="0" y="0"/>
                </a:cubicBezTo>
                <a:close/>
              </a:path>
            </a:pathLst>
          </a:custGeom>
          <a:solidFill>
            <a:srgbClr val="2700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D5F55EB8-A2D0-4F09-A227-1BAAF97F85DA}"/>
              </a:ext>
            </a:extLst>
          </p:cNvPr>
          <p:cNvSpPr/>
          <p:nvPr userDrawn="1"/>
        </p:nvSpPr>
        <p:spPr>
          <a:xfrm>
            <a:off x="9023234" y="1975288"/>
            <a:ext cx="2482978" cy="2642755"/>
          </a:xfrm>
          <a:prstGeom prst="ellipse">
            <a:avLst/>
          </a:prstGeom>
          <a:solidFill>
            <a:srgbClr val="2700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Picture Placeholder 2">
            <a:extLst>
              <a:ext uri="{FF2B5EF4-FFF2-40B4-BE49-F238E27FC236}">
                <a16:creationId xmlns:a16="http://schemas.microsoft.com/office/drawing/2014/main" id="{1A73F6A9-43C5-4D29-8667-1D32367053B5}"/>
              </a:ext>
            </a:extLst>
          </p:cNvPr>
          <p:cNvSpPr>
            <a:spLocks noGrp="1"/>
          </p:cNvSpPr>
          <p:nvPr userDrawn="1">
            <p:ph type="pic" sz="quarter" idx="10" hasCustomPrompt="1"/>
          </p:nvPr>
        </p:nvSpPr>
        <p:spPr>
          <a:xfrm>
            <a:off x="4523232" y="0"/>
            <a:ext cx="7668769" cy="3429000"/>
          </a:xfrm>
          <a:prstGeom prst="rect">
            <a:avLst/>
          </a:prstGeom>
          <a:noFill/>
        </p:spPr>
        <p:txBody>
          <a:bodyPr>
            <a:normAutofit/>
          </a:bodyPr>
          <a:lstStyle>
            <a:lvl1pPr algn="r">
              <a:defRPr sz="1200"/>
            </a:lvl1pPr>
          </a:lstStyle>
          <a:p>
            <a:r>
              <a:rPr lang="en-US"/>
              <a:t>Click icont to input image</a:t>
            </a:r>
          </a:p>
          <a:p>
            <a:endParaRPr lang="en-US"/>
          </a:p>
        </p:txBody>
      </p:sp>
      <p:sp>
        <p:nvSpPr>
          <p:cNvPr id="3" name="Picture Placeholder 2">
            <a:extLst>
              <a:ext uri="{FF2B5EF4-FFF2-40B4-BE49-F238E27FC236}">
                <a16:creationId xmlns:a16="http://schemas.microsoft.com/office/drawing/2014/main" id="{E11294F3-14D6-43E3-8A90-83F293F36167}"/>
              </a:ext>
            </a:extLst>
          </p:cNvPr>
          <p:cNvSpPr>
            <a:spLocks noGrp="1"/>
          </p:cNvSpPr>
          <p:nvPr userDrawn="1">
            <p:ph type="pic" sz="quarter" idx="11" hasCustomPrompt="1"/>
          </p:nvPr>
        </p:nvSpPr>
        <p:spPr>
          <a:xfrm>
            <a:off x="7376160" y="4023360"/>
            <a:ext cx="4078310" cy="2231136"/>
          </a:xfrm>
          <a:prstGeom prst="rect">
            <a:avLst/>
          </a:prstGeom>
          <a:noFill/>
        </p:spPr>
        <p:txBody>
          <a:bodyPr>
            <a:normAutofit/>
          </a:bodyPr>
          <a:lstStyle>
            <a:lvl1pPr algn="r">
              <a:defRPr sz="1200"/>
            </a:lvl1pPr>
          </a:lstStyle>
          <a:p>
            <a:r>
              <a:rPr lang="en-US"/>
              <a:t>Click icont to input image</a:t>
            </a:r>
          </a:p>
          <a:p>
            <a:endParaRPr lang="en-US"/>
          </a:p>
        </p:txBody>
      </p:sp>
      <p:sp>
        <p:nvSpPr>
          <p:cNvPr id="5" name="Rectangle 4">
            <a:extLst>
              <a:ext uri="{FF2B5EF4-FFF2-40B4-BE49-F238E27FC236}">
                <a16:creationId xmlns:a16="http://schemas.microsoft.com/office/drawing/2014/main" id="{6C05F0F7-73F2-4EA8-81D0-0712EF495BD2}"/>
              </a:ext>
            </a:extLst>
          </p:cNvPr>
          <p:cNvSpPr/>
          <p:nvPr userDrawn="1"/>
        </p:nvSpPr>
        <p:spPr>
          <a:xfrm>
            <a:off x="929940" y="4023360"/>
            <a:ext cx="5779953" cy="2231136"/>
          </a:xfrm>
          <a:prstGeom prst="rect">
            <a:avLst/>
          </a:prstGeom>
          <a:noFill/>
          <a:ln>
            <a:solidFill>
              <a:srgbClr val="7A0B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806412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BA597599-B707-467D-A4F1-D7C8C1969826}"/>
              </a:ext>
            </a:extLst>
          </p:cNvPr>
          <p:cNvSpPr>
            <a:spLocks noGrp="1"/>
          </p:cNvSpPr>
          <p:nvPr>
            <p:ph type="pic" sz="quarter" idx="11" hasCustomPrompt="1"/>
          </p:nvPr>
        </p:nvSpPr>
        <p:spPr>
          <a:xfrm>
            <a:off x="8936736" y="658368"/>
            <a:ext cx="2377440" cy="2377440"/>
          </a:xfrm>
          <a:custGeom>
            <a:avLst/>
            <a:gdLst>
              <a:gd name="connsiteX0" fmla="*/ 1188720 w 2377440"/>
              <a:gd name="connsiteY0" fmla="*/ 0 h 2377440"/>
              <a:gd name="connsiteX1" fmla="*/ 2377440 w 2377440"/>
              <a:gd name="connsiteY1" fmla="*/ 1188720 h 2377440"/>
              <a:gd name="connsiteX2" fmla="*/ 1188720 w 2377440"/>
              <a:gd name="connsiteY2" fmla="*/ 2377440 h 2377440"/>
              <a:gd name="connsiteX3" fmla="*/ 0 w 2377440"/>
              <a:gd name="connsiteY3" fmla="*/ 1188720 h 2377440"/>
              <a:gd name="connsiteX4" fmla="*/ 1188720 w 2377440"/>
              <a:gd name="connsiteY4" fmla="*/ 0 h 2377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7440" h="2377440">
                <a:moveTo>
                  <a:pt x="1188720" y="0"/>
                </a:moveTo>
                <a:cubicBezTo>
                  <a:pt x="1845232" y="0"/>
                  <a:pt x="2377440" y="532208"/>
                  <a:pt x="2377440" y="1188720"/>
                </a:cubicBezTo>
                <a:cubicBezTo>
                  <a:pt x="2377440" y="1845232"/>
                  <a:pt x="1845232" y="2377440"/>
                  <a:pt x="1188720" y="2377440"/>
                </a:cubicBezTo>
                <a:cubicBezTo>
                  <a:pt x="532208" y="2377440"/>
                  <a:pt x="0" y="1845232"/>
                  <a:pt x="0" y="1188720"/>
                </a:cubicBezTo>
                <a:cubicBezTo>
                  <a:pt x="0" y="532208"/>
                  <a:pt x="532208" y="0"/>
                  <a:pt x="1188720" y="0"/>
                </a:cubicBezTo>
                <a:close/>
              </a:path>
            </a:pathLst>
          </a:custGeom>
          <a:noFill/>
        </p:spPr>
        <p:txBody>
          <a:bodyPr wrap="square">
            <a:noAutofit/>
          </a:bodyPr>
          <a:lstStyle>
            <a:lvl1pPr algn="r">
              <a:defRPr sz="1200"/>
            </a:lvl1pPr>
          </a:lstStyle>
          <a:p>
            <a:r>
              <a:rPr lang="en-US"/>
              <a:t>Click icont to input image</a:t>
            </a:r>
          </a:p>
          <a:p>
            <a:endParaRPr lang="en-US"/>
          </a:p>
        </p:txBody>
      </p:sp>
      <p:sp>
        <p:nvSpPr>
          <p:cNvPr id="2" name="Picture Placeholder 2">
            <a:extLst>
              <a:ext uri="{FF2B5EF4-FFF2-40B4-BE49-F238E27FC236}">
                <a16:creationId xmlns:a16="http://schemas.microsoft.com/office/drawing/2014/main" id="{CC0C3B69-1D62-477A-B47D-C1A9F009E531}"/>
              </a:ext>
            </a:extLst>
          </p:cNvPr>
          <p:cNvSpPr>
            <a:spLocks noGrp="1"/>
          </p:cNvSpPr>
          <p:nvPr>
            <p:ph type="pic" sz="quarter" idx="10" hasCustomPrompt="1"/>
          </p:nvPr>
        </p:nvSpPr>
        <p:spPr>
          <a:xfrm>
            <a:off x="4133088" y="0"/>
            <a:ext cx="3925824" cy="6858000"/>
          </a:xfrm>
          <a:prstGeom prst="rect">
            <a:avLst/>
          </a:prstGeom>
          <a:noFill/>
        </p:spPr>
        <p:txBody>
          <a:bodyPr>
            <a:normAutofit/>
          </a:bodyPr>
          <a:lstStyle>
            <a:lvl1pPr algn="r">
              <a:defRPr sz="1200"/>
            </a:lvl1pPr>
          </a:lstStyle>
          <a:p>
            <a:r>
              <a:rPr lang="en-US"/>
              <a:t>Click icont to input image</a:t>
            </a:r>
          </a:p>
          <a:p>
            <a:endParaRPr lang="en-US"/>
          </a:p>
        </p:txBody>
      </p:sp>
      <p:sp>
        <p:nvSpPr>
          <p:cNvPr id="13" name="Picture Placeholder 2">
            <a:extLst>
              <a:ext uri="{FF2B5EF4-FFF2-40B4-BE49-F238E27FC236}">
                <a16:creationId xmlns:a16="http://schemas.microsoft.com/office/drawing/2014/main" id="{3C142313-7067-45F9-B98D-3F9DB90557FE}"/>
              </a:ext>
            </a:extLst>
          </p:cNvPr>
          <p:cNvSpPr>
            <a:spLocks noGrp="1"/>
          </p:cNvSpPr>
          <p:nvPr>
            <p:ph type="pic" sz="quarter" idx="12" hasCustomPrompt="1"/>
          </p:nvPr>
        </p:nvSpPr>
        <p:spPr>
          <a:xfrm>
            <a:off x="816864" y="4206240"/>
            <a:ext cx="2596896" cy="1901952"/>
          </a:xfrm>
          <a:prstGeom prst="rect">
            <a:avLst/>
          </a:prstGeom>
          <a:noFill/>
        </p:spPr>
        <p:txBody>
          <a:bodyPr>
            <a:normAutofit/>
          </a:bodyPr>
          <a:lstStyle>
            <a:lvl1pPr algn="r">
              <a:defRPr sz="1200"/>
            </a:lvl1pPr>
          </a:lstStyle>
          <a:p>
            <a:r>
              <a:rPr lang="en-US"/>
              <a:t>Click icont to input image</a:t>
            </a:r>
          </a:p>
          <a:p>
            <a:endParaRPr lang="en-US"/>
          </a:p>
        </p:txBody>
      </p:sp>
      <p:sp>
        <p:nvSpPr>
          <p:cNvPr id="14" name="Rectangle 13">
            <a:extLst>
              <a:ext uri="{FF2B5EF4-FFF2-40B4-BE49-F238E27FC236}">
                <a16:creationId xmlns:a16="http://schemas.microsoft.com/office/drawing/2014/main" id="{FDB24D5C-2DD7-4AAB-8146-4089AC942B6A}"/>
              </a:ext>
            </a:extLst>
          </p:cNvPr>
          <p:cNvSpPr/>
          <p:nvPr userDrawn="1"/>
        </p:nvSpPr>
        <p:spPr>
          <a:xfrm>
            <a:off x="645940" y="4041648"/>
            <a:ext cx="2938745" cy="2231136"/>
          </a:xfrm>
          <a:prstGeom prst="rect">
            <a:avLst/>
          </a:prstGeom>
          <a:noFill/>
          <a:ln>
            <a:solidFill>
              <a:srgbClr val="7A0B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968198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5_Title Slide">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8A4A618F-B8C2-423D-B6A5-B5575544E59A}"/>
              </a:ext>
            </a:extLst>
          </p:cNvPr>
          <p:cNvSpPr>
            <a:spLocks noGrp="1"/>
          </p:cNvSpPr>
          <p:nvPr>
            <p:ph type="pic" sz="quarter" idx="10" hasCustomPrompt="1"/>
          </p:nvPr>
        </p:nvSpPr>
        <p:spPr>
          <a:xfrm>
            <a:off x="807247" y="650383"/>
            <a:ext cx="4752304" cy="4282225"/>
          </a:xfrm>
          <a:custGeom>
            <a:avLst/>
            <a:gdLst>
              <a:gd name="connsiteX0" fmla="*/ 0 w 4752304"/>
              <a:gd name="connsiteY0" fmla="*/ 0 h 4282225"/>
              <a:gd name="connsiteX1" fmla="*/ 4752304 w 4752304"/>
              <a:gd name="connsiteY1" fmla="*/ 0 h 4282225"/>
              <a:gd name="connsiteX2" fmla="*/ 4752304 w 4752304"/>
              <a:gd name="connsiteY2" fmla="*/ 4282225 h 4282225"/>
              <a:gd name="connsiteX3" fmla="*/ 0 w 4752304"/>
              <a:gd name="connsiteY3" fmla="*/ 4282225 h 4282225"/>
            </a:gdLst>
            <a:ahLst/>
            <a:cxnLst>
              <a:cxn ang="0">
                <a:pos x="connsiteX0" y="connsiteY0"/>
              </a:cxn>
              <a:cxn ang="0">
                <a:pos x="connsiteX1" y="connsiteY1"/>
              </a:cxn>
              <a:cxn ang="0">
                <a:pos x="connsiteX2" y="connsiteY2"/>
              </a:cxn>
              <a:cxn ang="0">
                <a:pos x="connsiteX3" y="connsiteY3"/>
              </a:cxn>
            </a:cxnLst>
            <a:rect l="l" t="t" r="r" b="b"/>
            <a:pathLst>
              <a:path w="4752304" h="4282225">
                <a:moveTo>
                  <a:pt x="0" y="0"/>
                </a:moveTo>
                <a:lnTo>
                  <a:pt x="4752304" y="0"/>
                </a:lnTo>
                <a:lnTo>
                  <a:pt x="4752304" y="4282225"/>
                </a:lnTo>
                <a:lnTo>
                  <a:pt x="0" y="4282225"/>
                </a:lnTo>
                <a:close/>
              </a:path>
            </a:pathLst>
          </a:custGeom>
          <a:noFill/>
        </p:spPr>
        <p:txBody>
          <a:bodyPr wrap="square">
            <a:noAutofit/>
          </a:bodyPr>
          <a:lstStyle>
            <a:lvl1pPr algn="r">
              <a:defRPr sz="1200"/>
            </a:lvl1pPr>
          </a:lstStyle>
          <a:p>
            <a:r>
              <a:rPr lang="en-US"/>
              <a:t>Click icont to input image</a:t>
            </a:r>
          </a:p>
          <a:p>
            <a:endParaRPr lang="en-US"/>
          </a:p>
        </p:txBody>
      </p:sp>
      <p:sp>
        <p:nvSpPr>
          <p:cNvPr id="16" name="Picture Placeholder 15">
            <a:extLst>
              <a:ext uri="{FF2B5EF4-FFF2-40B4-BE49-F238E27FC236}">
                <a16:creationId xmlns:a16="http://schemas.microsoft.com/office/drawing/2014/main" id="{E67318D3-AF41-415D-AD3D-2051A6F1F7BE}"/>
              </a:ext>
            </a:extLst>
          </p:cNvPr>
          <p:cNvSpPr>
            <a:spLocks noGrp="1"/>
          </p:cNvSpPr>
          <p:nvPr>
            <p:ph type="pic" sz="quarter" idx="11" hasCustomPrompt="1"/>
          </p:nvPr>
        </p:nvSpPr>
        <p:spPr>
          <a:xfrm>
            <a:off x="3013299" y="2992468"/>
            <a:ext cx="4111451" cy="3102607"/>
          </a:xfrm>
          <a:custGeom>
            <a:avLst/>
            <a:gdLst>
              <a:gd name="connsiteX0" fmla="*/ 0 w 4752304"/>
              <a:gd name="connsiteY0" fmla="*/ 0 h 3412902"/>
              <a:gd name="connsiteX1" fmla="*/ 4752304 w 4752304"/>
              <a:gd name="connsiteY1" fmla="*/ 0 h 3412902"/>
              <a:gd name="connsiteX2" fmla="*/ 4752304 w 4752304"/>
              <a:gd name="connsiteY2" fmla="*/ 3412902 h 3412902"/>
              <a:gd name="connsiteX3" fmla="*/ 0 w 4752304"/>
              <a:gd name="connsiteY3" fmla="*/ 3412902 h 3412902"/>
            </a:gdLst>
            <a:ahLst/>
            <a:cxnLst>
              <a:cxn ang="0">
                <a:pos x="connsiteX0" y="connsiteY0"/>
              </a:cxn>
              <a:cxn ang="0">
                <a:pos x="connsiteX1" y="connsiteY1"/>
              </a:cxn>
              <a:cxn ang="0">
                <a:pos x="connsiteX2" y="connsiteY2"/>
              </a:cxn>
              <a:cxn ang="0">
                <a:pos x="connsiteX3" y="connsiteY3"/>
              </a:cxn>
            </a:cxnLst>
            <a:rect l="l" t="t" r="r" b="b"/>
            <a:pathLst>
              <a:path w="4752304" h="3412902">
                <a:moveTo>
                  <a:pt x="0" y="0"/>
                </a:moveTo>
                <a:lnTo>
                  <a:pt x="4752304" y="0"/>
                </a:lnTo>
                <a:lnTo>
                  <a:pt x="4752304" y="3412902"/>
                </a:lnTo>
                <a:lnTo>
                  <a:pt x="0" y="3412902"/>
                </a:lnTo>
                <a:close/>
              </a:path>
            </a:pathLst>
          </a:custGeom>
          <a:noFill/>
          <a:ln w="63500">
            <a:solidFill>
              <a:srgbClr val="1A1A40"/>
            </a:solidFill>
          </a:ln>
        </p:spPr>
        <p:txBody>
          <a:bodyPr wrap="square">
            <a:noAutofit/>
          </a:bodyPr>
          <a:lstStyle>
            <a:lvl1pPr algn="r">
              <a:defRPr sz="1200"/>
            </a:lvl1pPr>
          </a:lstStyle>
          <a:p>
            <a:r>
              <a:rPr lang="en-US"/>
              <a:t>Click icont to input image</a:t>
            </a:r>
          </a:p>
          <a:p>
            <a:endParaRPr lang="en-US"/>
          </a:p>
        </p:txBody>
      </p:sp>
    </p:spTree>
    <p:extLst>
      <p:ext uri="{BB962C8B-B14F-4D97-AF65-F5344CB8AC3E}">
        <p14:creationId xmlns:p14="http://schemas.microsoft.com/office/powerpoint/2010/main" val="38531899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6_Title Slide">
    <p:spTree>
      <p:nvGrpSpPr>
        <p:cNvPr id="1" name=""/>
        <p:cNvGrpSpPr/>
        <p:nvPr/>
      </p:nvGrpSpPr>
      <p:grpSpPr>
        <a:xfrm>
          <a:off x="0" y="0"/>
          <a:ext cx="0" cy="0"/>
          <a:chOff x="0" y="0"/>
          <a:chExt cx="0" cy="0"/>
        </a:xfrm>
      </p:grpSpPr>
      <p:sp>
        <p:nvSpPr>
          <p:cNvPr id="4" name="Picture Placeholder 2">
            <a:extLst>
              <a:ext uri="{FF2B5EF4-FFF2-40B4-BE49-F238E27FC236}">
                <a16:creationId xmlns:a16="http://schemas.microsoft.com/office/drawing/2014/main" id="{D72D702B-996D-4AAC-8B0F-01A13DFB6233}"/>
              </a:ext>
            </a:extLst>
          </p:cNvPr>
          <p:cNvSpPr>
            <a:spLocks noGrp="1"/>
          </p:cNvSpPr>
          <p:nvPr>
            <p:ph type="pic" sz="quarter" idx="12" hasCustomPrompt="1"/>
          </p:nvPr>
        </p:nvSpPr>
        <p:spPr>
          <a:xfrm>
            <a:off x="8704936" y="3915727"/>
            <a:ext cx="2341171" cy="1727059"/>
          </a:xfrm>
          <a:prstGeom prst="rect">
            <a:avLst/>
          </a:prstGeom>
          <a:noFill/>
        </p:spPr>
        <p:txBody>
          <a:bodyPr>
            <a:normAutofit/>
          </a:bodyPr>
          <a:lstStyle>
            <a:lvl1pPr algn="r">
              <a:defRPr sz="1200"/>
            </a:lvl1pPr>
          </a:lstStyle>
          <a:p>
            <a:r>
              <a:rPr lang="en-US"/>
              <a:t>Click icont to input image</a:t>
            </a:r>
          </a:p>
          <a:p>
            <a:endParaRPr lang="en-US"/>
          </a:p>
        </p:txBody>
      </p:sp>
      <p:sp>
        <p:nvSpPr>
          <p:cNvPr id="7" name="Rectangle 6">
            <a:extLst>
              <a:ext uri="{FF2B5EF4-FFF2-40B4-BE49-F238E27FC236}">
                <a16:creationId xmlns:a16="http://schemas.microsoft.com/office/drawing/2014/main" id="{3C6C46B1-05A7-445A-8EFB-5C40FEBF5760}"/>
              </a:ext>
            </a:extLst>
          </p:cNvPr>
          <p:cNvSpPr/>
          <p:nvPr userDrawn="1"/>
        </p:nvSpPr>
        <p:spPr>
          <a:xfrm>
            <a:off x="8524657" y="3743106"/>
            <a:ext cx="2701729" cy="2072301"/>
          </a:xfrm>
          <a:prstGeom prst="rect">
            <a:avLst/>
          </a:prstGeom>
          <a:noFill/>
          <a:ln>
            <a:solidFill>
              <a:srgbClr val="7A0B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38">
            <a:extLst>
              <a:ext uri="{FF2B5EF4-FFF2-40B4-BE49-F238E27FC236}">
                <a16:creationId xmlns:a16="http://schemas.microsoft.com/office/drawing/2014/main" id="{74EB8C5F-5562-4FD6-8071-CA9D097A465C}"/>
              </a:ext>
            </a:extLst>
          </p:cNvPr>
          <p:cNvSpPr/>
          <p:nvPr/>
        </p:nvSpPr>
        <p:spPr>
          <a:xfrm>
            <a:off x="9913463" y="0"/>
            <a:ext cx="2278537" cy="1378507"/>
          </a:xfrm>
          <a:custGeom>
            <a:avLst/>
            <a:gdLst>
              <a:gd name="connsiteX0" fmla="*/ 0 w 2075543"/>
              <a:gd name="connsiteY0" fmla="*/ 0 h 1660113"/>
              <a:gd name="connsiteX1" fmla="*/ 2075543 w 2075543"/>
              <a:gd name="connsiteY1" fmla="*/ 0 h 1660113"/>
              <a:gd name="connsiteX2" fmla="*/ 2075543 w 2075543"/>
              <a:gd name="connsiteY2" fmla="*/ 1660113 h 1660113"/>
              <a:gd name="connsiteX3" fmla="*/ 0 w 2075543"/>
              <a:gd name="connsiteY3" fmla="*/ 1660113 h 1660113"/>
              <a:gd name="connsiteX4" fmla="*/ 0 w 2075543"/>
              <a:gd name="connsiteY4" fmla="*/ 0 h 1660113"/>
              <a:gd name="connsiteX0" fmla="*/ 0 w 2075543"/>
              <a:gd name="connsiteY0" fmla="*/ 0 h 1660113"/>
              <a:gd name="connsiteX1" fmla="*/ 2075543 w 2075543"/>
              <a:gd name="connsiteY1" fmla="*/ 0 h 1660113"/>
              <a:gd name="connsiteX2" fmla="*/ 2075543 w 2075543"/>
              <a:gd name="connsiteY2" fmla="*/ 1660113 h 1660113"/>
              <a:gd name="connsiteX3" fmla="*/ 0 w 2075543"/>
              <a:gd name="connsiteY3" fmla="*/ 0 h 1660113"/>
              <a:gd name="connsiteX0" fmla="*/ 0 w 2075543"/>
              <a:gd name="connsiteY0" fmla="*/ 0 h 1660113"/>
              <a:gd name="connsiteX1" fmla="*/ 2075543 w 2075543"/>
              <a:gd name="connsiteY1" fmla="*/ 0 h 1660113"/>
              <a:gd name="connsiteX2" fmla="*/ 2075543 w 2075543"/>
              <a:gd name="connsiteY2" fmla="*/ 1660113 h 1660113"/>
              <a:gd name="connsiteX3" fmla="*/ 580572 w 2075543"/>
              <a:gd name="connsiteY3" fmla="*/ 1030514 h 1660113"/>
              <a:gd name="connsiteX4" fmla="*/ 0 w 2075543"/>
              <a:gd name="connsiteY4" fmla="*/ 0 h 1660113"/>
              <a:gd name="connsiteX0" fmla="*/ 0 w 2075543"/>
              <a:gd name="connsiteY0" fmla="*/ 0 h 1660113"/>
              <a:gd name="connsiteX1" fmla="*/ 2075543 w 2075543"/>
              <a:gd name="connsiteY1" fmla="*/ 0 h 1660113"/>
              <a:gd name="connsiteX2" fmla="*/ 2075543 w 2075543"/>
              <a:gd name="connsiteY2" fmla="*/ 1660113 h 1660113"/>
              <a:gd name="connsiteX3" fmla="*/ 580572 w 2075543"/>
              <a:gd name="connsiteY3" fmla="*/ 1030514 h 1660113"/>
              <a:gd name="connsiteX4" fmla="*/ 0 w 2075543"/>
              <a:gd name="connsiteY4" fmla="*/ 0 h 1660113"/>
              <a:gd name="connsiteX0" fmla="*/ 0 w 2075543"/>
              <a:gd name="connsiteY0" fmla="*/ 0 h 1660113"/>
              <a:gd name="connsiteX1" fmla="*/ 2075543 w 2075543"/>
              <a:gd name="connsiteY1" fmla="*/ 0 h 1660113"/>
              <a:gd name="connsiteX2" fmla="*/ 2075543 w 2075543"/>
              <a:gd name="connsiteY2" fmla="*/ 1660113 h 1660113"/>
              <a:gd name="connsiteX3" fmla="*/ 812800 w 2075543"/>
              <a:gd name="connsiteY3" fmla="*/ 1074057 h 1660113"/>
              <a:gd name="connsiteX4" fmla="*/ 0 w 2075543"/>
              <a:gd name="connsiteY4" fmla="*/ 0 h 16601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5543" h="1660113">
                <a:moveTo>
                  <a:pt x="0" y="0"/>
                </a:moveTo>
                <a:lnTo>
                  <a:pt x="2075543" y="0"/>
                </a:lnTo>
                <a:lnTo>
                  <a:pt x="2075543" y="1660113"/>
                </a:lnTo>
                <a:cubicBezTo>
                  <a:pt x="1727200" y="1367999"/>
                  <a:pt x="1422400" y="1540342"/>
                  <a:pt x="812800" y="1074057"/>
                </a:cubicBezTo>
                <a:cubicBezTo>
                  <a:pt x="203200" y="607772"/>
                  <a:pt x="193524" y="343505"/>
                  <a:pt x="0" y="0"/>
                </a:cubicBezTo>
                <a:close/>
              </a:path>
            </a:pathLst>
          </a:custGeom>
          <a:solidFill>
            <a:srgbClr val="270082">
              <a:alpha val="4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38">
            <a:extLst>
              <a:ext uri="{FF2B5EF4-FFF2-40B4-BE49-F238E27FC236}">
                <a16:creationId xmlns:a16="http://schemas.microsoft.com/office/drawing/2014/main" id="{1B771F14-962B-4CB3-91D5-485AEBE2ADDE}"/>
              </a:ext>
            </a:extLst>
          </p:cNvPr>
          <p:cNvSpPr/>
          <p:nvPr/>
        </p:nvSpPr>
        <p:spPr>
          <a:xfrm>
            <a:off x="10656236" y="4516"/>
            <a:ext cx="1525827" cy="1000920"/>
          </a:xfrm>
          <a:custGeom>
            <a:avLst/>
            <a:gdLst>
              <a:gd name="connsiteX0" fmla="*/ 0 w 2075543"/>
              <a:gd name="connsiteY0" fmla="*/ 0 h 1660113"/>
              <a:gd name="connsiteX1" fmla="*/ 2075543 w 2075543"/>
              <a:gd name="connsiteY1" fmla="*/ 0 h 1660113"/>
              <a:gd name="connsiteX2" fmla="*/ 2075543 w 2075543"/>
              <a:gd name="connsiteY2" fmla="*/ 1660113 h 1660113"/>
              <a:gd name="connsiteX3" fmla="*/ 0 w 2075543"/>
              <a:gd name="connsiteY3" fmla="*/ 1660113 h 1660113"/>
              <a:gd name="connsiteX4" fmla="*/ 0 w 2075543"/>
              <a:gd name="connsiteY4" fmla="*/ 0 h 1660113"/>
              <a:gd name="connsiteX0" fmla="*/ 0 w 2075543"/>
              <a:gd name="connsiteY0" fmla="*/ 0 h 1660113"/>
              <a:gd name="connsiteX1" fmla="*/ 2075543 w 2075543"/>
              <a:gd name="connsiteY1" fmla="*/ 0 h 1660113"/>
              <a:gd name="connsiteX2" fmla="*/ 2075543 w 2075543"/>
              <a:gd name="connsiteY2" fmla="*/ 1660113 h 1660113"/>
              <a:gd name="connsiteX3" fmla="*/ 0 w 2075543"/>
              <a:gd name="connsiteY3" fmla="*/ 0 h 1660113"/>
              <a:gd name="connsiteX0" fmla="*/ 0 w 2075543"/>
              <a:gd name="connsiteY0" fmla="*/ 0 h 1660113"/>
              <a:gd name="connsiteX1" fmla="*/ 2075543 w 2075543"/>
              <a:gd name="connsiteY1" fmla="*/ 0 h 1660113"/>
              <a:gd name="connsiteX2" fmla="*/ 2075543 w 2075543"/>
              <a:gd name="connsiteY2" fmla="*/ 1660113 h 1660113"/>
              <a:gd name="connsiteX3" fmla="*/ 580572 w 2075543"/>
              <a:gd name="connsiteY3" fmla="*/ 1030514 h 1660113"/>
              <a:gd name="connsiteX4" fmla="*/ 0 w 2075543"/>
              <a:gd name="connsiteY4" fmla="*/ 0 h 1660113"/>
              <a:gd name="connsiteX0" fmla="*/ 0 w 2075543"/>
              <a:gd name="connsiteY0" fmla="*/ 0 h 1660113"/>
              <a:gd name="connsiteX1" fmla="*/ 2075543 w 2075543"/>
              <a:gd name="connsiteY1" fmla="*/ 0 h 1660113"/>
              <a:gd name="connsiteX2" fmla="*/ 2075543 w 2075543"/>
              <a:gd name="connsiteY2" fmla="*/ 1660113 h 1660113"/>
              <a:gd name="connsiteX3" fmla="*/ 580572 w 2075543"/>
              <a:gd name="connsiteY3" fmla="*/ 1030514 h 1660113"/>
              <a:gd name="connsiteX4" fmla="*/ 0 w 2075543"/>
              <a:gd name="connsiteY4" fmla="*/ 0 h 1660113"/>
              <a:gd name="connsiteX0" fmla="*/ 0 w 2075543"/>
              <a:gd name="connsiteY0" fmla="*/ 0 h 1660113"/>
              <a:gd name="connsiteX1" fmla="*/ 2075543 w 2075543"/>
              <a:gd name="connsiteY1" fmla="*/ 0 h 1660113"/>
              <a:gd name="connsiteX2" fmla="*/ 2075543 w 2075543"/>
              <a:gd name="connsiteY2" fmla="*/ 1660113 h 1660113"/>
              <a:gd name="connsiteX3" fmla="*/ 812800 w 2075543"/>
              <a:gd name="connsiteY3" fmla="*/ 1074057 h 1660113"/>
              <a:gd name="connsiteX4" fmla="*/ 0 w 2075543"/>
              <a:gd name="connsiteY4" fmla="*/ 0 h 16601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5543" h="1660113">
                <a:moveTo>
                  <a:pt x="0" y="0"/>
                </a:moveTo>
                <a:lnTo>
                  <a:pt x="2075543" y="0"/>
                </a:lnTo>
                <a:lnTo>
                  <a:pt x="2075543" y="1660113"/>
                </a:lnTo>
                <a:cubicBezTo>
                  <a:pt x="1727200" y="1367999"/>
                  <a:pt x="1422400" y="1540342"/>
                  <a:pt x="812800" y="1074057"/>
                </a:cubicBezTo>
                <a:cubicBezTo>
                  <a:pt x="203200" y="607772"/>
                  <a:pt x="193524" y="343505"/>
                  <a:pt x="0" y="0"/>
                </a:cubicBezTo>
                <a:close/>
              </a:path>
            </a:pathLst>
          </a:custGeom>
          <a:solidFill>
            <a:srgbClr val="270082">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38">
            <a:extLst>
              <a:ext uri="{FF2B5EF4-FFF2-40B4-BE49-F238E27FC236}">
                <a16:creationId xmlns:a16="http://schemas.microsoft.com/office/drawing/2014/main" id="{A5A72426-9534-4B25-AD7A-C7EAA0F635DF}"/>
              </a:ext>
            </a:extLst>
          </p:cNvPr>
          <p:cNvSpPr/>
          <p:nvPr/>
        </p:nvSpPr>
        <p:spPr>
          <a:xfrm>
            <a:off x="11259633" y="4514"/>
            <a:ext cx="922433" cy="605102"/>
          </a:xfrm>
          <a:custGeom>
            <a:avLst/>
            <a:gdLst>
              <a:gd name="connsiteX0" fmla="*/ 0 w 2075543"/>
              <a:gd name="connsiteY0" fmla="*/ 0 h 1660113"/>
              <a:gd name="connsiteX1" fmla="*/ 2075543 w 2075543"/>
              <a:gd name="connsiteY1" fmla="*/ 0 h 1660113"/>
              <a:gd name="connsiteX2" fmla="*/ 2075543 w 2075543"/>
              <a:gd name="connsiteY2" fmla="*/ 1660113 h 1660113"/>
              <a:gd name="connsiteX3" fmla="*/ 0 w 2075543"/>
              <a:gd name="connsiteY3" fmla="*/ 1660113 h 1660113"/>
              <a:gd name="connsiteX4" fmla="*/ 0 w 2075543"/>
              <a:gd name="connsiteY4" fmla="*/ 0 h 1660113"/>
              <a:gd name="connsiteX0" fmla="*/ 0 w 2075543"/>
              <a:gd name="connsiteY0" fmla="*/ 0 h 1660113"/>
              <a:gd name="connsiteX1" fmla="*/ 2075543 w 2075543"/>
              <a:gd name="connsiteY1" fmla="*/ 0 h 1660113"/>
              <a:gd name="connsiteX2" fmla="*/ 2075543 w 2075543"/>
              <a:gd name="connsiteY2" fmla="*/ 1660113 h 1660113"/>
              <a:gd name="connsiteX3" fmla="*/ 0 w 2075543"/>
              <a:gd name="connsiteY3" fmla="*/ 0 h 1660113"/>
              <a:gd name="connsiteX0" fmla="*/ 0 w 2075543"/>
              <a:gd name="connsiteY0" fmla="*/ 0 h 1660113"/>
              <a:gd name="connsiteX1" fmla="*/ 2075543 w 2075543"/>
              <a:gd name="connsiteY1" fmla="*/ 0 h 1660113"/>
              <a:gd name="connsiteX2" fmla="*/ 2075543 w 2075543"/>
              <a:gd name="connsiteY2" fmla="*/ 1660113 h 1660113"/>
              <a:gd name="connsiteX3" fmla="*/ 580572 w 2075543"/>
              <a:gd name="connsiteY3" fmla="*/ 1030514 h 1660113"/>
              <a:gd name="connsiteX4" fmla="*/ 0 w 2075543"/>
              <a:gd name="connsiteY4" fmla="*/ 0 h 1660113"/>
              <a:gd name="connsiteX0" fmla="*/ 0 w 2075543"/>
              <a:gd name="connsiteY0" fmla="*/ 0 h 1660113"/>
              <a:gd name="connsiteX1" fmla="*/ 2075543 w 2075543"/>
              <a:gd name="connsiteY1" fmla="*/ 0 h 1660113"/>
              <a:gd name="connsiteX2" fmla="*/ 2075543 w 2075543"/>
              <a:gd name="connsiteY2" fmla="*/ 1660113 h 1660113"/>
              <a:gd name="connsiteX3" fmla="*/ 580572 w 2075543"/>
              <a:gd name="connsiteY3" fmla="*/ 1030514 h 1660113"/>
              <a:gd name="connsiteX4" fmla="*/ 0 w 2075543"/>
              <a:gd name="connsiteY4" fmla="*/ 0 h 1660113"/>
              <a:gd name="connsiteX0" fmla="*/ 0 w 2075543"/>
              <a:gd name="connsiteY0" fmla="*/ 0 h 1660113"/>
              <a:gd name="connsiteX1" fmla="*/ 2075543 w 2075543"/>
              <a:gd name="connsiteY1" fmla="*/ 0 h 1660113"/>
              <a:gd name="connsiteX2" fmla="*/ 2075543 w 2075543"/>
              <a:gd name="connsiteY2" fmla="*/ 1660113 h 1660113"/>
              <a:gd name="connsiteX3" fmla="*/ 812800 w 2075543"/>
              <a:gd name="connsiteY3" fmla="*/ 1074057 h 1660113"/>
              <a:gd name="connsiteX4" fmla="*/ 0 w 2075543"/>
              <a:gd name="connsiteY4" fmla="*/ 0 h 16601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5543" h="1660113">
                <a:moveTo>
                  <a:pt x="0" y="0"/>
                </a:moveTo>
                <a:lnTo>
                  <a:pt x="2075543" y="0"/>
                </a:lnTo>
                <a:lnTo>
                  <a:pt x="2075543" y="1660113"/>
                </a:lnTo>
                <a:cubicBezTo>
                  <a:pt x="1727200" y="1367999"/>
                  <a:pt x="1422400" y="1540342"/>
                  <a:pt x="812800" y="1074057"/>
                </a:cubicBezTo>
                <a:cubicBezTo>
                  <a:pt x="203200" y="607772"/>
                  <a:pt x="193524" y="343505"/>
                  <a:pt x="0" y="0"/>
                </a:cubicBezTo>
                <a:close/>
              </a:path>
            </a:pathLst>
          </a:custGeom>
          <a:solidFill>
            <a:srgbClr val="270082">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38">
            <a:extLst>
              <a:ext uri="{FF2B5EF4-FFF2-40B4-BE49-F238E27FC236}">
                <a16:creationId xmlns:a16="http://schemas.microsoft.com/office/drawing/2014/main" id="{140A864D-F9F2-49DA-89CD-D0FF84269681}"/>
              </a:ext>
            </a:extLst>
          </p:cNvPr>
          <p:cNvSpPr/>
          <p:nvPr userDrawn="1"/>
        </p:nvSpPr>
        <p:spPr>
          <a:xfrm flipH="1" flipV="1">
            <a:off x="5056" y="4844547"/>
            <a:ext cx="2363372" cy="2006875"/>
          </a:xfrm>
          <a:custGeom>
            <a:avLst/>
            <a:gdLst>
              <a:gd name="connsiteX0" fmla="*/ 0 w 2075543"/>
              <a:gd name="connsiteY0" fmla="*/ 0 h 1660113"/>
              <a:gd name="connsiteX1" fmla="*/ 2075543 w 2075543"/>
              <a:gd name="connsiteY1" fmla="*/ 0 h 1660113"/>
              <a:gd name="connsiteX2" fmla="*/ 2075543 w 2075543"/>
              <a:gd name="connsiteY2" fmla="*/ 1660113 h 1660113"/>
              <a:gd name="connsiteX3" fmla="*/ 0 w 2075543"/>
              <a:gd name="connsiteY3" fmla="*/ 1660113 h 1660113"/>
              <a:gd name="connsiteX4" fmla="*/ 0 w 2075543"/>
              <a:gd name="connsiteY4" fmla="*/ 0 h 1660113"/>
              <a:gd name="connsiteX0" fmla="*/ 0 w 2075543"/>
              <a:gd name="connsiteY0" fmla="*/ 0 h 1660113"/>
              <a:gd name="connsiteX1" fmla="*/ 2075543 w 2075543"/>
              <a:gd name="connsiteY1" fmla="*/ 0 h 1660113"/>
              <a:gd name="connsiteX2" fmla="*/ 2075543 w 2075543"/>
              <a:gd name="connsiteY2" fmla="*/ 1660113 h 1660113"/>
              <a:gd name="connsiteX3" fmla="*/ 0 w 2075543"/>
              <a:gd name="connsiteY3" fmla="*/ 0 h 1660113"/>
              <a:gd name="connsiteX0" fmla="*/ 0 w 2075543"/>
              <a:gd name="connsiteY0" fmla="*/ 0 h 1660113"/>
              <a:gd name="connsiteX1" fmla="*/ 2075543 w 2075543"/>
              <a:gd name="connsiteY1" fmla="*/ 0 h 1660113"/>
              <a:gd name="connsiteX2" fmla="*/ 2075543 w 2075543"/>
              <a:gd name="connsiteY2" fmla="*/ 1660113 h 1660113"/>
              <a:gd name="connsiteX3" fmla="*/ 580572 w 2075543"/>
              <a:gd name="connsiteY3" fmla="*/ 1030514 h 1660113"/>
              <a:gd name="connsiteX4" fmla="*/ 0 w 2075543"/>
              <a:gd name="connsiteY4" fmla="*/ 0 h 1660113"/>
              <a:gd name="connsiteX0" fmla="*/ 0 w 2075543"/>
              <a:gd name="connsiteY0" fmla="*/ 0 h 1660113"/>
              <a:gd name="connsiteX1" fmla="*/ 2075543 w 2075543"/>
              <a:gd name="connsiteY1" fmla="*/ 0 h 1660113"/>
              <a:gd name="connsiteX2" fmla="*/ 2075543 w 2075543"/>
              <a:gd name="connsiteY2" fmla="*/ 1660113 h 1660113"/>
              <a:gd name="connsiteX3" fmla="*/ 580572 w 2075543"/>
              <a:gd name="connsiteY3" fmla="*/ 1030514 h 1660113"/>
              <a:gd name="connsiteX4" fmla="*/ 0 w 2075543"/>
              <a:gd name="connsiteY4" fmla="*/ 0 h 1660113"/>
              <a:gd name="connsiteX0" fmla="*/ 0 w 2075543"/>
              <a:gd name="connsiteY0" fmla="*/ 0 h 1660113"/>
              <a:gd name="connsiteX1" fmla="*/ 2075543 w 2075543"/>
              <a:gd name="connsiteY1" fmla="*/ 0 h 1660113"/>
              <a:gd name="connsiteX2" fmla="*/ 2075543 w 2075543"/>
              <a:gd name="connsiteY2" fmla="*/ 1660113 h 1660113"/>
              <a:gd name="connsiteX3" fmla="*/ 812800 w 2075543"/>
              <a:gd name="connsiteY3" fmla="*/ 1074057 h 1660113"/>
              <a:gd name="connsiteX4" fmla="*/ 0 w 2075543"/>
              <a:gd name="connsiteY4" fmla="*/ 0 h 16601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5543" h="1660113">
                <a:moveTo>
                  <a:pt x="0" y="0"/>
                </a:moveTo>
                <a:lnTo>
                  <a:pt x="2075543" y="0"/>
                </a:lnTo>
                <a:lnTo>
                  <a:pt x="2075543" y="1660113"/>
                </a:lnTo>
                <a:cubicBezTo>
                  <a:pt x="1727200" y="1367999"/>
                  <a:pt x="1422400" y="1540342"/>
                  <a:pt x="812800" y="1074057"/>
                </a:cubicBezTo>
                <a:cubicBezTo>
                  <a:pt x="203200" y="607772"/>
                  <a:pt x="193524" y="343505"/>
                  <a:pt x="0" y="0"/>
                </a:cubicBezTo>
                <a:close/>
              </a:path>
            </a:pathLst>
          </a:custGeom>
          <a:solidFill>
            <a:srgbClr val="270082">
              <a:alpha val="4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38">
            <a:extLst>
              <a:ext uri="{FF2B5EF4-FFF2-40B4-BE49-F238E27FC236}">
                <a16:creationId xmlns:a16="http://schemas.microsoft.com/office/drawing/2014/main" id="{8483ABA3-566F-43FB-B2BF-DDFB40D1177F}"/>
              </a:ext>
            </a:extLst>
          </p:cNvPr>
          <p:cNvSpPr/>
          <p:nvPr userDrawn="1"/>
        </p:nvSpPr>
        <p:spPr>
          <a:xfrm flipH="1" flipV="1">
            <a:off x="15363" y="5387676"/>
            <a:ext cx="1582636" cy="1457172"/>
          </a:xfrm>
          <a:custGeom>
            <a:avLst/>
            <a:gdLst>
              <a:gd name="connsiteX0" fmla="*/ 0 w 2075543"/>
              <a:gd name="connsiteY0" fmla="*/ 0 h 1660113"/>
              <a:gd name="connsiteX1" fmla="*/ 2075543 w 2075543"/>
              <a:gd name="connsiteY1" fmla="*/ 0 h 1660113"/>
              <a:gd name="connsiteX2" fmla="*/ 2075543 w 2075543"/>
              <a:gd name="connsiteY2" fmla="*/ 1660113 h 1660113"/>
              <a:gd name="connsiteX3" fmla="*/ 0 w 2075543"/>
              <a:gd name="connsiteY3" fmla="*/ 1660113 h 1660113"/>
              <a:gd name="connsiteX4" fmla="*/ 0 w 2075543"/>
              <a:gd name="connsiteY4" fmla="*/ 0 h 1660113"/>
              <a:gd name="connsiteX0" fmla="*/ 0 w 2075543"/>
              <a:gd name="connsiteY0" fmla="*/ 0 h 1660113"/>
              <a:gd name="connsiteX1" fmla="*/ 2075543 w 2075543"/>
              <a:gd name="connsiteY1" fmla="*/ 0 h 1660113"/>
              <a:gd name="connsiteX2" fmla="*/ 2075543 w 2075543"/>
              <a:gd name="connsiteY2" fmla="*/ 1660113 h 1660113"/>
              <a:gd name="connsiteX3" fmla="*/ 0 w 2075543"/>
              <a:gd name="connsiteY3" fmla="*/ 0 h 1660113"/>
              <a:gd name="connsiteX0" fmla="*/ 0 w 2075543"/>
              <a:gd name="connsiteY0" fmla="*/ 0 h 1660113"/>
              <a:gd name="connsiteX1" fmla="*/ 2075543 w 2075543"/>
              <a:gd name="connsiteY1" fmla="*/ 0 h 1660113"/>
              <a:gd name="connsiteX2" fmla="*/ 2075543 w 2075543"/>
              <a:gd name="connsiteY2" fmla="*/ 1660113 h 1660113"/>
              <a:gd name="connsiteX3" fmla="*/ 580572 w 2075543"/>
              <a:gd name="connsiteY3" fmla="*/ 1030514 h 1660113"/>
              <a:gd name="connsiteX4" fmla="*/ 0 w 2075543"/>
              <a:gd name="connsiteY4" fmla="*/ 0 h 1660113"/>
              <a:gd name="connsiteX0" fmla="*/ 0 w 2075543"/>
              <a:gd name="connsiteY0" fmla="*/ 0 h 1660113"/>
              <a:gd name="connsiteX1" fmla="*/ 2075543 w 2075543"/>
              <a:gd name="connsiteY1" fmla="*/ 0 h 1660113"/>
              <a:gd name="connsiteX2" fmla="*/ 2075543 w 2075543"/>
              <a:gd name="connsiteY2" fmla="*/ 1660113 h 1660113"/>
              <a:gd name="connsiteX3" fmla="*/ 580572 w 2075543"/>
              <a:gd name="connsiteY3" fmla="*/ 1030514 h 1660113"/>
              <a:gd name="connsiteX4" fmla="*/ 0 w 2075543"/>
              <a:gd name="connsiteY4" fmla="*/ 0 h 1660113"/>
              <a:gd name="connsiteX0" fmla="*/ 0 w 2075543"/>
              <a:gd name="connsiteY0" fmla="*/ 0 h 1660113"/>
              <a:gd name="connsiteX1" fmla="*/ 2075543 w 2075543"/>
              <a:gd name="connsiteY1" fmla="*/ 0 h 1660113"/>
              <a:gd name="connsiteX2" fmla="*/ 2075543 w 2075543"/>
              <a:gd name="connsiteY2" fmla="*/ 1660113 h 1660113"/>
              <a:gd name="connsiteX3" fmla="*/ 812800 w 2075543"/>
              <a:gd name="connsiteY3" fmla="*/ 1074057 h 1660113"/>
              <a:gd name="connsiteX4" fmla="*/ 0 w 2075543"/>
              <a:gd name="connsiteY4" fmla="*/ 0 h 16601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5543" h="1660113">
                <a:moveTo>
                  <a:pt x="0" y="0"/>
                </a:moveTo>
                <a:lnTo>
                  <a:pt x="2075543" y="0"/>
                </a:lnTo>
                <a:lnTo>
                  <a:pt x="2075543" y="1660113"/>
                </a:lnTo>
                <a:cubicBezTo>
                  <a:pt x="1727200" y="1367999"/>
                  <a:pt x="1422400" y="1540342"/>
                  <a:pt x="812800" y="1074057"/>
                </a:cubicBezTo>
                <a:cubicBezTo>
                  <a:pt x="203200" y="607772"/>
                  <a:pt x="193524" y="343505"/>
                  <a:pt x="0" y="0"/>
                </a:cubicBezTo>
                <a:close/>
              </a:path>
            </a:pathLst>
          </a:custGeom>
          <a:solidFill>
            <a:srgbClr val="270082">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38">
            <a:extLst>
              <a:ext uri="{FF2B5EF4-FFF2-40B4-BE49-F238E27FC236}">
                <a16:creationId xmlns:a16="http://schemas.microsoft.com/office/drawing/2014/main" id="{41DBD98A-FF61-4948-8E6B-8D71367B24BB}"/>
              </a:ext>
            </a:extLst>
          </p:cNvPr>
          <p:cNvSpPr/>
          <p:nvPr userDrawn="1"/>
        </p:nvSpPr>
        <p:spPr>
          <a:xfrm flipH="1" flipV="1">
            <a:off x="15360" y="5963923"/>
            <a:ext cx="956777" cy="880927"/>
          </a:xfrm>
          <a:custGeom>
            <a:avLst/>
            <a:gdLst>
              <a:gd name="connsiteX0" fmla="*/ 0 w 2075543"/>
              <a:gd name="connsiteY0" fmla="*/ 0 h 1660113"/>
              <a:gd name="connsiteX1" fmla="*/ 2075543 w 2075543"/>
              <a:gd name="connsiteY1" fmla="*/ 0 h 1660113"/>
              <a:gd name="connsiteX2" fmla="*/ 2075543 w 2075543"/>
              <a:gd name="connsiteY2" fmla="*/ 1660113 h 1660113"/>
              <a:gd name="connsiteX3" fmla="*/ 0 w 2075543"/>
              <a:gd name="connsiteY3" fmla="*/ 1660113 h 1660113"/>
              <a:gd name="connsiteX4" fmla="*/ 0 w 2075543"/>
              <a:gd name="connsiteY4" fmla="*/ 0 h 1660113"/>
              <a:gd name="connsiteX0" fmla="*/ 0 w 2075543"/>
              <a:gd name="connsiteY0" fmla="*/ 0 h 1660113"/>
              <a:gd name="connsiteX1" fmla="*/ 2075543 w 2075543"/>
              <a:gd name="connsiteY1" fmla="*/ 0 h 1660113"/>
              <a:gd name="connsiteX2" fmla="*/ 2075543 w 2075543"/>
              <a:gd name="connsiteY2" fmla="*/ 1660113 h 1660113"/>
              <a:gd name="connsiteX3" fmla="*/ 0 w 2075543"/>
              <a:gd name="connsiteY3" fmla="*/ 0 h 1660113"/>
              <a:gd name="connsiteX0" fmla="*/ 0 w 2075543"/>
              <a:gd name="connsiteY0" fmla="*/ 0 h 1660113"/>
              <a:gd name="connsiteX1" fmla="*/ 2075543 w 2075543"/>
              <a:gd name="connsiteY1" fmla="*/ 0 h 1660113"/>
              <a:gd name="connsiteX2" fmla="*/ 2075543 w 2075543"/>
              <a:gd name="connsiteY2" fmla="*/ 1660113 h 1660113"/>
              <a:gd name="connsiteX3" fmla="*/ 580572 w 2075543"/>
              <a:gd name="connsiteY3" fmla="*/ 1030514 h 1660113"/>
              <a:gd name="connsiteX4" fmla="*/ 0 w 2075543"/>
              <a:gd name="connsiteY4" fmla="*/ 0 h 1660113"/>
              <a:gd name="connsiteX0" fmla="*/ 0 w 2075543"/>
              <a:gd name="connsiteY0" fmla="*/ 0 h 1660113"/>
              <a:gd name="connsiteX1" fmla="*/ 2075543 w 2075543"/>
              <a:gd name="connsiteY1" fmla="*/ 0 h 1660113"/>
              <a:gd name="connsiteX2" fmla="*/ 2075543 w 2075543"/>
              <a:gd name="connsiteY2" fmla="*/ 1660113 h 1660113"/>
              <a:gd name="connsiteX3" fmla="*/ 580572 w 2075543"/>
              <a:gd name="connsiteY3" fmla="*/ 1030514 h 1660113"/>
              <a:gd name="connsiteX4" fmla="*/ 0 w 2075543"/>
              <a:gd name="connsiteY4" fmla="*/ 0 h 1660113"/>
              <a:gd name="connsiteX0" fmla="*/ 0 w 2075543"/>
              <a:gd name="connsiteY0" fmla="*/ 0 h 1660113"/>
              <a:gd name="connsiteX1" fmla="*/ 2075543 w 2075543"/>
              <a:gd name="connsiteY1" fmla="*/ 0 h 1660113"/>
              <a:gd name="connsiteX2" fmla="*/ 2075543 w 2075543"/>
              <a:gd name="connsiteY2" fmla="*/ 1660113 h 1660113"/>
              <a:gd name="connsiteX3" fmla="*/ 812800 w 2075543"/>
              <a:gd name="connsiteY3" fmla="*/ 1074057 h 1660113"/>
              <a:gd name="connsiteX4" fmla="*/ 0 w 2075543"/>
              <a:gd name="connsiteY4" fmla="*/ 0 h 16601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5543" h="1660113">
                <a:moveTo>
                  <a:pt x="0" y="0"/>
                </a:moveTo>
                <a:lnTo>
                  <a:pt x="2075543" y="0"/>
                </a:lnTo>
                <a:lnTo>
                  <a:pt x="2075543" y="1660113"/>
                </a:lnTo>
                <a:cubicBezTo>
                  <a:pt x="1727200" y="1367999"/>
                  <a:pt x="1422400" y="1540342"/>
                  <a:pt x="812800" y="1074057"/>
                </a:cubicBezTo>
                <a:cubicBezTo>
                  <a:pt x="203200" y="607772"/>
                  <a:pt x="193524" y="343505"/>
                  <a:pt x="0" y="0"/>
                </a:cubicBezTo>
                <a:close/>
              </a:path>
            </a:pathLst>
          </a:custGeom>
          <a:solidFill>
            <a:srgbClr val="2700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37346B8B-DD7C-4144-ADBC-E20BA9FF9EEE}"/>
              </a:ext>
            </a:extLst>
          </p:cNvPr>
          <p:cNvSpPr/>
          <p:nvPr userDrawn="1"/>
        </p:nvSpPr>
        <p:spPr>
          <a:xfrm>
            <a:off x="160373" y="1972261"/>
            <a:ext cx="2482978" cy="2642755"/>
          </a:xfrm>
          <a:prstGeom prst="ellipse">
            <a:avLst/>
          </a:prstGeom>
          <a:solidFill>
            <a:srgbClr val="2700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Picture Placeholder 1">
            <a:extLst>
              <a:ext uri="{FF2B5EF4-FFF2-40B4-BE49-F238E27FC236}">
                <a16:creationId xmlns:a16="http://schemas.microsoft.com/office/drawing/2014/main" id="{D9FB8D17-E83D-43B3-9E26-A0C0F0D34D18}"/>
              </a:ext>
            </a:extLst>
          </p:cNvPr>
          <p:cNvSpPr>
            <a:spLocks noGrp="1"/>
          </p:cNvSpPr>
          <p:nvPr userDrawn="1">
            <p:ph type="pic" sz="quarter" idx="10" hasCustomPrompt="1"/>
          </p:nvPr>
        </p:nvSpPr>
        <p:spPr>
          <a:xfrm>
            <a:off x="755903" y="716376"/>
            <a:ext cx="4230625" cy="5425248"/>
          </a:xfrm>
          <a:custGeom>
            <a:avLst/>
            <a:gdLst>
              <a:gd name="connsiteX0" fmla="*/ 0 w 4752304"/>
              <a:gd name="connsiteY0" fmla="*/ 0 h 4282225"/>
              <a:gd name="connsiteX1" fmla="*/ 4752304 w 4752304"/>
              <a:gd name="connsiteY1" fmla="*/ 0 h 4282225"/>
              <a:gd name="connsiteX2" fmla="*/ 4752304 w 4752304"/>
              <a:gd name="connsiteY2" fmla="*/ 4282225 h 4282225"/>
              <a:gd name="connsiteX3" fmla="*/ 0 w 4752304"/>
              <a:gd name="connsiteY3" fmla="*/ 4282225 h 4282225"/>
            </a:gdLst>
            <a:ahLst/>
            <a:cxnLst>
              <a:cxn ang="0">
                <a:pos x="connsiteX0" y="connsiteY0"/>
              </a:cxn>
              <a:cxn ang="0">
                <a:pos x="connsiteX1" y="connsiteY1"/>
              </a:cxn>
              <a:cxn ang="0">
                <a:pos x="connsiteX2" y="connsiteY2"/>
              </a:cxn>
              <a:cxn ang="0">
                <a:pos x="connsiteX3" y="connsiteY3"/>
              </a:cxn>
            </a:cxnLst>
            <a:rect l="l" t="t" r="r" b="b"/>
            <a:pathLst>
              <a:path w="4752304" h="4282225">
                <a:moveTo>
                  <a:pt x="0" y="0"/>
                </a:moveTo>
                <a:lnTo>
                  <a:pt x="4752304" y="0"/>
                </a:lnTo>
                <a:lnTo>
                  <a:pt x="4752304" y="4282225"/>
                </a:lnTo>
                <a:lnTo>
                  <a:pt x="0" y="4282225"/>
                </a:lnTo>
                <a:close/>
              </a:path>
            </a:pathLst>
          </a:custGeom>
          <a:noFill/>
        </p:spPr>
        <p:txBody>
          <a:bodyPr wrap="square">
            <a:noAutofit/>
          </a:bodyPr>
          <a:lstStyle>
            <a:lvl1pPr algn="r">
              <a:defRPr sz="1200"/>
            </a:lvl1pPr>
          </a:lstStyle>
          <a:p>
            <a:r>
              <a:rPr lang="en-US"/>
              <a:t>Click icont to input image</a:t>
            </a:r>
          </a:p>
          <a:p>
            <a:endParaRPr lang="en-US"/>
          </a:p>
        </p:txBody>
      </p:sp>
    </p:spTree>
    <p:extLst>
      <p:ext uri="{BB962C8B-B14F-4D97-AF65-F5344CB8AC3E}">
        <p14:creationId xmlns:p14="http://schemas.microsoft.com/office/powerpoint/2010/main" val="14047123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8_Title Slide">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58D07031-9DE2-4280-96A9-1821E9625B4B}"/>
              </a:ext>
            </a:extLst>
          </p:cNvPr>
          <p:cNvSpPr>
            <a:spLocks noGrp="1"/>
          </p:cNvSpPr>
          <p:nvPr>
            <p:ph type="pic" sz="quarter" idx="11" hasCustomPrompt="1"/>
          </p:nvPr>
        </p:nvSpPr>
        <p:spPr>
          <a:xfrm>
            <a:off x="5596128" y="-24384"/>
            <a:ext cx="6595872" cy="6870192"/>
          </a:xfrm>
          <a:custGeom>
            <a:avLst/>
            <a:gdLst>
              <a:gd name="connsiteX0" fmla="*/ 2833053 w 7449312"/>
              <a:gd name="connsiteY0" fmla="*/ 12192 h 6870192"/>
              <a:gd name="connsiteX1" fmla="*/ 5669280 w 7449312"/>
              <a:gd name="connsiteY1" fmla="*/ 12192 h 6870192"/>
              <a:gd name="connsiteX2" fmla="*/ 2836227 w 7449312"/>
              <a:gd name="connsiteY2" fmla="*/ 6870192 h 6870192"/>
              <a:gd name="connsiteX3" fmla="*/ 0 w 7449312"/>
              <a:gd name="connsiteY3" fmla="*/ 6870192 h 6870192"/>
              <a:gd name="connsiteX4" fmla="*/ 7449312 w 7449312"/>
              <a:gd name="connsiteY4" fmla="*/ 0 h 6870192"/>
              <a:gd name="connsiteX5" fmla="*/ 7436625 w 7449312"/>
              <a:gd name="connsiteY5" fmla="*/ 3352800 h 6870192"/>
              <a:gd name="connsiteX6" fmla="*/ 7439797 w 7449312"/>
              <a:gd name="connsiteY6" fmla="*/ 6870192 h 6870192"/>
              <a:gd name="connsiteX7" fmla="*/ 2950464 w 7449312"/>
              <a:gd name="connsiteY7" fmla="*/ 6870192 h 6870192"/>
              <a:gd name="connsiteX8" fmla="*/ 5774908 w 7449312"/>
              <a:gd name="connsiteY8" fmla="*/ 12192 h 6870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49312" h="6870192">
                <a:moveTo>
                  <a:pt x="2833053" y="12192"/>
                </a:moveTo>
                <a:lnTo>
                  <a:pt x="5669280" y="12192"/>
                </a:lnTo>
                <a:lnTo>
                  <a:pt x="2836227" y="6870192"/>
                </a:lnTo>
                <a:lnTo>
                  <a:pt x="0" y="6870192"/>
                </a:lnTo>
                <a:close/>
                <a:moveTo>
                  <a:pt x="7449312" y="0"/>
                </a:moveTo>
                <a:cubicBezTo>
                  <a:pt x="7432396" y="1125728"/>
                  <a:pt x="7453541" y="2263648"/>
                  <a:pt x="7436625" y="3352800"/>
                </a:cubicBezTo>
                <a:lnTo>
                  <a:pt x="7439797" y="6870192"/>
                </a:lnTo>
                <a:lnTo>
                  <a:pt x="2950464" y="6870192"/>
                </a:lnTo>
                <a:lnTo>
                  <a:pt x="5774908" y="12192"/>
                </a:lnTo>
                <a:close/>
              </a:path>
            </a:pathLst>
          </a:custGeom>
          <a:noFill/>
        </p:spPr>
        <p:txBody>
          <a:bodyPr wrap="square">
            <a:noAutofit/>
          </a:bodyPr>
          <a:lstStyle>
            <a:lvl1pPr algn="r">
              <a:defRPr sz="1200"/>
            </a:lvl1pPr>
          </a:lstStyle>
          <a:p>
            <a:r>
              <a:rPr lang="en-US"/>
              <a:t>Click icont to input image</a:t>
            </a:r>
          </a:p>
          <a:p>
            <a:endParaRPr lang="en-US"/>
          </a:p>
        </p:txBody>
      </p:sp>
      <p:sp>
        <p:nvSpPr>
          <p:cNvPr id="3" name="Parallelogram 4">
            <a:extLst>
              <a:ext uri="{FF2B5EF4-FFF2-40B4-BE49-F238E27FC236}">
                <a16:creationId xmlns:a16="http://schemas.microsoft.com/office/drawing/2014/main" id="{4D09C9FA-88EB-4E65-BDA1-546EB93FB9B0}"/>
              </a:ext>
            </a:extLst>
          </p:cNvPr>
          <p:cNvSpPr/>
          <p:nvPr userDrawn="1"/>
        </p:nvSpPr>
        <p:spPr>
          <a:xfrm rot="247044" flipH="1" flipV="1">
            <a:off x="6272318" y="-80281"/>
            <a:ext cx="1616659" cy="3880542"/>
          </a:xfrm>
          <a:custGeom>
            <a:avLst/>
            <a:gdLst>
              <a:gd name="connsiteX0" fmla="*/ 0 w 1610474"/>
              <a:gd name="connsiteY0" fmla="*/ 3767328 h 3767328"/>
              <a:gd name="connsiteX1" fmla="*/ 1097377 w 1610474"/>
              <a:gd name="connsiteY1" fmla="*/ 0 h 3767328"/>
              <a:gd name="connsiteX2" fmla="*/ 1610474 w 1610474"/>
              <a:gd name="connsiteY2" fmla="*/ 0 h 3767328"/>
              <a:gd name="connsiteX3" fmla="*/ 513097 w 1610474"/>
              <a:gd name="connsiteY3" fmla="*/ 3767328 h 3767328"/>
              <a:gd name="connsiteX4" fmla="*/ 0 w 1610474"/>
              <a:gd name="connsiteY4" fmla="*/ 3767328 h 3767328"/>
              <a:gd name="connsiteX0" fmla="*/ 0 w 1626936"/>
              <a:gd name="connsiteY0" fmla="*/ 3842660 h 3842660"/>
              <a:gd name="connsiteX1" fmla="*/ 1113839 w 1626936"/>
              <a:gd name="connsiteY1" fmla="*/ 0 h 3842660"/>
              <a:gd name="connsiteX2" fmla="*/ 1626936 w 1626936"/>
              <a:gd name="connsiteY2" fmla="*/ 0 h 3842660"/>
              <a:gd name="connsiteX3" fmla="*/ 529559 w 1626936"/>
              <a:gd name="connsiteY3" fmla="*/ 3767328 h 3842660"/>
              <a:gd name="connsiteX4" fmla="*/ 0 w 1626936"/>
              <a:gd name="connsiteY4" fmla="*/ 3842660 h 3842660"/>
              <a:gd name="connsiteX0" fmla="*/ 0 w 1626936"/>
              <a:gd name="connsiteY0" fmla="*/ 3842660 h 3842660"/>
              <a:gd name="connsiteX1" fmla="*/ 1113839 w 1626936"/>
              <a:gd name="connsiteY1" fmla="*/ 0 h 3842660"/>
              <a:gd name="connsiteX2" fmla="*/ 1626936 w 1626936"/>
              <a:gd name="connsiteY2" fmla="*/ 0 h 3842660"/>
              <a:gd name="connsiteX3" fmla="*/ 525221 w 1626936"/>
              <a:gd name="connsiteY3" fmla="*/ 3841362 h 3842660"/>
              <a:gd name="connsiteX4" fmla="*/ 0 w 1626936"/>
              <a:gd name="connsiteY4" fmla="*/ 3842660 h 3842660"/>
              <a:gd name="connsiteX0" fmla="*/ 0 w 1623044"/>
              <a:gd name="connsiteY0" fmla="*/ 3879028 h 3879028"/>
              <a:gd name="connsiteX1" fmla="*/ 1109947 w 1623044"/>
              <a:gd name="connsiteY1" fmla="*/ 0 h 3879028"/>
              <a:gd name="connsiteX2" fmla="*/ 1623044 w 1623044"/>
              <a:gd name="connsiteY2" fmla="*/ 0 h 3879028"/>
              <a:gd name="connsiteX3" fmla="*/ 521329 w 1623044"/>
              <a:gd name="connsiteY3" fmla="*/ 3841362 h 3879028"/>
              <a:gd name="connsiteX4" fmla="*/ 0 w 1623044"/>
              <a:gd name="connsiteY4" fmla="*/ 3879028 h 3879028"/>
              <a:gd name="connsiteX0" fmla="*/ 0 w 1627383"/>
              <a:gd name="connsiteY0" fmla="*/ 3953062 h 3953062"/>
              <a:gd name="connsiteX1" fmla="*/ 1109947 w 1627383"/>
              <a:gd name="connsiteY1" fmla="*/ 74034 h 3953062"/>
              <a:gd name="connsiteX2" fmla="*/ 1627383 w 1627383"/>
              <a:gd name="connsiteY2" fmla="*/ 0 h 3953062"/>
              <a:gd name="connsiteX3" fmla="*/ 521329 w 1627383"/>
              <a:gd name="connsiteY3" fmla="*/ 3915396 h 3953062"/>
              <a:gd name="connsiteX4" fmla="*/ 0 w 1627383"/>
              <a:gd name="connsiteY4" fmla="*/ 3953062 h 3953062"/>
              <a:gd name="connsiteX0" fmla="*/ 0 w 1621736"/>
              <a:gd name="connsiteY0" fmla="*/ 3920767 h 3920767"/>
              <a:gd name="connsiteX1" fmla="*/ 1104300 w 1621736"/>
              <a:gd name="connsiteY1" fmla="*/ 74034 h 3920767"/>
              <a:gd name="connsiteX2" fmla="*/ 1621736 w 1621736"/>
              <a:gd name="connsiteY2" fmla="*/ 0 h 3920767"/>
              <a:gd name="connsiteX3" fmla="*/ 515682 w 1621736"/>
              <a:gd name="connsiteY3" fmla="*/ 3915396 h 3920767"/>
              <a:gd name="connsiteX4" fmla="*/ 0 w 1621736"/>
              <a:gd name="connsiteY4" fmla="*/ 3920767 h 3920767"/>
              <a:gd name="connsiteX0" fmla="*/ 0 w 1621736"/>
              <a:gd name="connsiteY0" fmla="*/ 3920767 h 3920767"/>
              <a:gd name="connsiteX1" fmla="*/ 1104300 w 1621736"/>
              <a:gd name="connsiteY1" fmla="*/ 74034 h 3920767"/>
              <a:gd name="connsiteX2" fmla="*/ 1621736 w 1621736"/>
              <a:gd name="connsiteY2" fmla="*/ 0 h 3920767"/>
              <a:gd name="connsiteX3" fmla="*/ 528119 w 1621736"/>
              <a:gd name="connsiteY3" fmla="*/ 3866669 h 3920767"/>
              <a:gd name="connsiteX4" fmla="*/ 0 w 1621736"/>
              <a:gd name="connsiteY4" fmla="*/ 3920767 h 3920767"/>
              <a:gd name="connsiteX0" fmla="*/ 0 w 1616659"/>
              <a:gd name="connsiteY0" fmla="*/ 3880542 h 3880542"/>
              <a:gd name="connsiteX1" fmla="*/ 1104300 w 1616659"/>
              <a:gd name="connsiteY1" fmla="*/ 33809 h 3880542"/>
              <a:gd name="connsiteX2" fmla="*/ 1616659 w 1616659"/>
              <a:gd name="connsiteY2" fmla="*/ 0 h 3880542"/>
              <a:gd name="connsiteX3" fmla="*/ 528119 w 1616659"/>
              <a:gd name="connsiteY3" fmla="*/ 3826444 h 3880542"/>
              <a:gd name="connsiteX4" fmla="*/ 0 w 1616659"/>
              <a:gd name="connsiteY4" fmla="*/ 3880542 h 3880542"/>
              <a:gd name="connsiteX0" fmla="*/ 0 w 1616659"/>
              <a:gd name="connsiteY0" fmla="*/ 3880542 h 3880542"/>
              <a:gd name="connsiteX1" fmla="*/ 1089009 w 1616659"/>
              <a:gd name="connsiteY1" fmla="*/ 42881 h 3880542"/>
              <a:gd name="connsiteX2" fmla="*/ 1616659 w 1616659"/>
              <a:gd name="connsiteY2" fmla="*/ 0 h 3880542"/>
              <a:gd name="connsiteX3" fmla="*/ 528119 w 1616659"/>
              <a:gd name="connsiteY3" fmla="*/ 3826444 h 3880542"/>
              <a:gd name="connsiteX4" fmla="*/ 0 w 1616659"/>
              <a:gd name="connsiteY4" fmla="*/ 3880542 h 38805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659" h="3880542">
                <a:moveTo>
                  <a:pt x="0" y="3880542"/>
                </a:moveTo>
                <a:lnTo>
                  <a:pt x="1089009" y="42881"/>
                </a:lnTo>
                <a:lnTo>
                  <a:pt x="1616659" y="0"/>
                </a:lnTo>
                <a:lnTo>
                  <a:pt x="528119" y="3826444"/>
                </a:lnTo>
                <a:lnTo>
                  <a:pt x="0" y="3880542"/>
                </a:lnTo>
                <a:close/>
              </a:path>
            </a:pathLst>
          </a:custGeom>
          <a:solidFill>
            <a:srgbClr val="2700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024267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0_Title Slide">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0A5982E2-0F75-42C8-A34C-382CD8E4EDE7}"/>
              </a:ext>
            </a:extLst>
          </p:cNvPr>
          <p:cNvSpPr>
            <a:spLocks noGrp="1"/>
          </p:cNvSpPr>
          <p:nvPr>
            <p:ph type="pic" sz="quarter" idx="12" hasCustomPrompt="1"/>
          </p:nvPr>
        </p:nvSpPr>
        <p:spPr>
          <a:xfrm flipH="1">
            <a:off x="0" y="0"/>
            <a:ext cx="6096000" cy="6858000"/>
          </a:xfrm>
          <a:custGeom>
            <a:avLst/>
            <a:gdLst>
              <a:gd name="connsiteX0" fmla="*/ 5407152 w 5407152"/>
              <a:gd name="connsiteY0" fmla="*/ 2173224 h 6824472"/>
              <a:gd name="connsiteX1" fmla="*/ 3339584 w 5407152"/>
              <a:gd name="connsiteY1" fmla="*/ 2173224 h 6824472"/>
              <a:gd name="connsiteX2" fmla="*/ 969264 w 5407152"/>
              <a:gd name="connsiteY2" fmla="*/ 6824472 h 6824472"/>
              <a:gd name="connsiteX3" fmla="*/ 3036832 w 5407152"/>
              <a:gd name="connsiteY3" fmla="*/ 6824472 h 6824472"/>
              <a:gd name="connsiteX4" fmla="*/ 4437888 w 5407152"/>
              <a:gd name="connsiteY4" fmla="*/ 0 h 6824472"/>
              <a:gd name="connsiteX5" fmla="*/ 2370320 w 5407152"/>
              <a:gd name="connsiteY5" fmla="*/ 0 h 6824472"/>
              <a:gd name="connsiteX6" fmla="*/ 0 w 5407152"/>
              <a:gd name="connsiteY6" fmla="*/ 4651248 h 6824472"/>
              <a:gd name="connsiteX7" fmla="*/ 2067568 w 5407152"/>
              <a:gd name="connsiteY7" fmla="*/ 4651248 h 6824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07152" h="6824472">
                <a:moveTo>
                  <a:pt x="5407152" y="2173224"/>
                </a:moveTo>
                <a:lnTo>
                  <a:pt x="3339584" y="2173224"/>
                </a:lnTo>
                <a:lnTo>
                  <a:pt x="969264" y="6824472"/>
                </a:lnTo>
                <a:lnTo>
                  <a:pt x="3036832" y="6824472"/>
                </a:lnTo>
                <a:close/>
                <a:moveTo>
                  <a:pt x="4437888" y="0"/>
                </a:moveTo>
                <a:lnTo>
                  <a:pt x="2370320" y="0"/>
                </a:lnTo>
                <a:lnTo>
                  <a:pt x="0" y="4651248"/>
                </a:lnTo>
                <a:lnTo>
                  <a:pt x="2067568" y="4651248"/>
                </a:lnTo>
                <a:close/>
              </a:path>
            </a:pathLst>
          </a:custGeom>
          <a:noFill/>
        </p:spPr>
        <p:txBody>
          <a:bodyPr wrap="square">
            <a:noAutofit/>
          </a:bodyPr>
          <a:lstStyle>
            <a:lvl1pPr algn="r">
              <a:defRPr sz="1200"/>
            </a:lvl1pPr>
          </a:lstStyle>
          <a:p>
            <a:r>
              <a:rPr lang="en-US"/>
              <a:t>Click icont to input image</a:t>
            </a:r>
          </a:p>
          <a:p>
            <a:endParaRPr lang="en-US"/>
          </a:p>
        </p:txBody>
      </p:sp>
      <p:sp>
        <p:nvSpPr>
          <p:cNvPr id="2" name="Parallelogram 1">
            <a:extLst>
              <a:ext uri="{FF2B5EF4-FFF2-40B4-BE49-F238E27FC236}">
                <a16:creationId xmlns:a16="http://schemas.microsoft.com/office/drawing/2014/main" id="{17B2BE8C-0514-4F55-BABA-9EE50D2A976E}"/>
              </a:ext>
            </a:extLst>
          </p:cNvPr>
          <p:cNvSpPr/>
          <p:nvPr userDrawn="1"/>
        </p:nvSpPr>
        <p:spPr>
          <a:xfrm rot="18095941">
            <a:off x="326197" y="3261516"/>
            <a:ext cx="2339095" cy="3739896"/>
          </a:xfrm>
          <a:custGeom>
            <a:avLst/>
            <a:gdLst>
              <a:gd name="connsiteX0" fmla="*/ 0 w 2657856"/>
              <a:gd name="connsiteY0" fmla="*/ 3739896 h 3739896"/>
              <a:gd name="connsiteX1" fmla="*/ 2077035 w 2657856"/>
              <a:gd name="connsiteY1" fmla="*/ 0 h 3739896"/>
              <a:gd name="connsiteX2" fmla="*/ 2657856 w 2657856"/>
              <a:gd name="connsiteY2" fmla="*/ 0 h 3739896"/>
              <a:gd name="connsiteX3" fmla="*/ 580821 w 2657856"/>
              <a:gd name="connsiteY3" fmla="*/ 3739896 h 3739896"/>
              <a:gd name="connsiteX4" fmla="*/ 0 w 2657856"/>
              <a:gd name="connsiteY4" fmla="*/ 3739896 h 3739896"/>
              <a:gd name="connsiteX0" fmla="*/ 0 w 2341486"/>
              <a:gd name="connsiteY0" fmla="*/ 3230357 h 3739896"/>
              <a:gd name="connsiteX1" fmla="*/ 1760665 w 2341486"/>
              <a:gd name="connsiteY1" fmla="*/ 0 h 3739896"/>
              <a:gd name="connsiteX2" fmla="*/ 2341486 w 2341486"/>
              <a:gd name="connsiteY2" fmla="*/ 0 h 3739896"/>
              <a:gd name="connsiteX3" fmla="*/ 264451 w 2341486"/>
              <a:gd name="connsiteY3" fmla="*/ 3739896 h 3739896"/>
              <a:gd name="connsiteX4" fmla="*/ 0 w 2341486"/>
              <a:gd name="connsiteY4" fmla="*/ 3230357 h 3739896"/>
              <a:gd name="connsiteX0" fmla="*/ 0 w 2349479"/>
              <a:gd name="connsiteY0" fmla="*/ 3263903 h 3739896"/>
              <a:gd name="connsiteX1" fmla="*/ 1768658 w 2349479"/>
              <a:gd name="connsiteY1" fmla="*/ 0 h 3739896"/>
              <a:gd name="connsiteX2" fmla="*/ 2349479 w 2349479"/>
              <a:gd name="connsiteY2" fmla="*/ 0 h 3739896"/>
              <a:gd name="connsiteX3" fmla="*/ 272444 w 2349479"/>
              <a:gd name="connsiteY3" fmla="*/ 3739896 h 3739896"/>
              <a:gd name="connsiteX4" fmla="*/ 0 w 2349479"/>
              <a:gd name="connsiteY4" fmla="*/ 3263903 h 3739896"/>
              <a:gd name="connsiteX0" fmla="*/ 0 w 2366252"/>
              <a:gd name="connsiteY0" fmla="*/ 3259907 h 3739896"/>
              <a:gd name="connsiteX1" fmla="*/ 1785431 w 2366252"/>
              <a:gd name="connsiteY1" fmla="*/ 0 h 3739896"/>
              <a:gd name="connsiteX2" fmla="*/ 2366252 w 2366252"/>
              <a:gd name="connsiteY2" fmla="*/ 0 h 3739896"/>
              <a:gd name="connsiteX3" fmla="*/ 289217 w 2366252"/>
              <a:gd name="connsiteY3" fmla="*/ 3739896 h 3739896"/>
              <a:gd name="connsiteX4" fmla="*/ 0 w 2366252"/>
              <a:gd name="connsiteY4" fmla="*/ 3259907 h 3739896"/>
              <a:gd name="connsiteX0" fmla="*/ 0 w 2339095"/>
              <a:gd name="connsiteY0" fmla="*/ 3259907 h 3739896"/>
              <a:gd name="connsiteX1" fmla="*/ 1785431 w 2339095"/>
              <a:gd name="connsiteY1" fmla="*/ 0 h 3739896"/>
              <a:gd name="connsiteX2" fmla="*/ 2339095 w 2339095"/>
              <a:gd name="connsiteY2" fmla="*/ 2392 h 3739896"/>
              <a:gd name="connsiteX3" fmla="*/ 289217 w 2339095"/>
              <a:gd name="connsiteY3" fmla="*/ 3739896 h 3739896"/>
              <a:gd name="connsiteX4" fmla="*/ 0 w 2339095"/>
              <a:gd name="connsiteY4" fmla="*/ 3259907 h 37398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9095" h="3739896">
                <a:moveTo>
                  <a:pt x="0" y="3259907"/>
                </a:moveTo>
                <a:lnTo>
                  <a:pt x="1785431" y="0"/>
                </a:lnTo>
                <a:lnTo>
                  <a:pt x="2339095" y="2392"/>
                </a:lnTo>
                <a:lnTo>
                  <a:pt x="289217" y="3739896"/>
                </a:lnTo>
                <a:lnTo>
                  <a:pt x="0" y="3259907"/>
                </a:lnTo>
                <a:close/>
              </a:path>
            </a:pathLst>
          </a:custGeom>
          <a:solidFill>
            <a:srgbClr val="2700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Parallelogram 1">
            <a:extLst>
              <a:ext uri="{FF2B5EF4-FFF2-40B4-BE49-F238E27FC236}">
                <a16:creationId xmlns:a16="http://schemas.microsoft.com/office/drawing/2014/main" id="{EFAE99B8-AC72-415A-9295-CAD3F1ACCDB8}"/>
              </a:ext>
            </a:extLst>
          </p:cNvPr>
          <p:cNvSpPr/>
          <p:nvPr userDrawn="1"/>
        </p:nvSpPr>
        <p:spPr>
          <a:xfrm rot="7267968">
            <a:off x="3410315" y="-106299"/>
            <a:ext cx="2366252" cy="3739896"/>
          </a:xfrm>
          <a:custGeom>
            <a:avLst/>
            <a:gdLst>
              <a:gd name="connsiteX0" fmla="*/ 0 w 2657856"/>
              <a:gd name="connsiteY0" fmla="*/ 3739896 h 3739896"/>
              <a:gd name="connsiteX1" fmla="*/ 2077035 w 2657856"/>
              <a:gd name="connsiteY1" fmla="*/ 0 h 3739896"/>
              <a:gd name="connsiteX2" fmla="*/ 2657856 w 2657856"/>
              <a:gd name="connsiteY2" fmla="*/ 0 h 3739896"/>
              <a:gd name="connsiteX3" fmla="*/ 580821 w 2657856"/>
              <a:gd name="connsiteY3" fmla="*/ 3739896 h 3739896"/>
              <a:gd name="connsiteX4" fmla="*/ 0 w 2657856"/>
              <a:gd name="connsiteY4" fmla="*/ 3739896 h 3739896"/>
              <a:gd name="connsiteX0" fmla="*/ 0 w 2341486"/>
              <a:gd name="connsiteY0" fmla="*/ 3230357 h 3739896"/>
              <a:gd name="connsiteX1" fmla="*/ 1760665 w 2341486"/>
              <a:gd name="connsiteY1" fmla="*/ 0 h 3739896"/>
              <a:gd name="connsiteX2" fmla="*/ 2341486 w 2341486"/>
              <a:gd name="connsiteY2" fmla="*/ 0 h 3739896"/>
              <a:gd name="connsiteX3" fmla="*/ 264451 w 2341486"/>
              <a:gd name="connsiteY3" fmla="*/ 3739896 h 3739896"/>
              <a:gd name="connsiteX4" fmla="*/ 0 w 2341486"/>
              <a:gd name="connsiteY4" fmla="*/ 3230357 h 3739896"/>
              <a:gd name="connsiteX0" fmla="*/ 0 w 2349479"/>
              <a:gd name="connsiteY0" fmla="*/ 3263903 h 3739896"/>
              <a:gd name="connsiteX1" fmla="*/ 1768658 w 2349479"/>
              <a:gd name="connsiteY1" fmla="*/ 0 h 3739896"/>
              <a:gd name="connsiteX2" fmla="*/ 2349479 w 2349479"/>
              <a:gd name="connsiteY2" fmla="*/ 0 h 3739896"/>
              <a:gd name="connsiteX3" fmla="*/ 272444 w 2349479"/>
              <a:gd name="connsiteY3" fmla="*/ 3739896 h 3739896"/>
              <a:gd name="connsiteX4" fmla="*/ 0 w 2349479"/>
              <a:gd name="connsiteY4" fmla="*/ 3263903 h 3739896"/>
              <a:gd name="connsiteX0" fmla="*/ 0 w 2366252"/>
              <a:gd name="connsiteY0" fmla="*/ 3259907 h 3739896"/>
              <a:gd name="connsiteX1" fmla="*/ 1785431 w 2366252"/>
              <a:gd name="connsiteY1" fmla="*/ 0 h 3739896"/>
              <a:gd name="connsiteX2" fmla="*/ 2366252 w 2366252"/>
              <a:gd name="connsiteY2" fmla="*/ 0 h 3739896"/>
              <a:gd name="connsiteX3" fmla="*/ 289217 w 2366252"/>
              <a:gd name="connsiteY3" fmla="*/ 3739896 h 3739896"/>
              <a:gd name="connsiteX4" fmla="*/ 0 w 2366252"/>
              <a:gd name="connsiteY4" fmla="*/ 3259907 h 37398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6252" h="3739896">
                <a:moveTo>
                  <a:pt x="0" y="3259907"/>
                </a:moveTo>
                <a:lnTo>
                  <a:pt x="1785431" y="0"/>
                </a:lnTo>
                <a:lnTo>
                  <a:pt x="2366252" y="0"/>
                </a:lnTo>
                <a:lnTo>
                  <a:pt x="289217" y="3739896"/>
                </a:lnTo>
                <a:lnTo>
                  <a:pt x="0" y="3259907"/>
                </a:lnTo>
                <a:close/>
              </a:path>
            </a:pathLst>
          </a:custGeom>
          <a:solidFill>
            <a:srgbClr val="2700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2D7F2ADC-6FCC-4504-9828-D41AB63CEF60}"/>
              </a:ext>
            </a:extLst>
          </p:cNvPr>
          <p:cNvCxnSpPr/>
          <p:nvPr userDrawn="1"/>
        </p:nvCxnSpPr>
        <p:spPr>
          <a:xfrm>
            <a:off x="11732654" y="33528"/>
            <a:ext cx="0" cy="6790944"/>
          </a:xfrm>
          <a:prstGeom prst="line">
            <a:avLst/>
          </a:prstGeom>
          <a:ln w="19050">
            <a:solidFill>
              <a:srgbClr val="7A0BC0"/>
            </a:solidFill>
          </a:ln>
        </p:spPr>
        <p:style>
          <a:lnRef idx="1">
            <a:schemeClr val="accent2"/>
          </a:lnRef>
          <a:fillRef idx="0">
            <a:schemeClr val="accent2"/>
          </a:fillRef>
          <a:effectRef idx="0">
            <a:schemeClr val="accent2"/>
          </a:effectRef>
          <a:fontRef idx="minor">
            <a:schemeClr val="tx1"/>
          </a:fontRef>
        </p:style>
      </p:cxnSp>
      <p:grpSp>
        <p:nvGrpSpPr>
          <p:cNvPr id="6" name="Group 5">
            <a:extLst>
              <a:ext uri="{FF2B5EF4-FFF2-40B4-BE49-F238E27FC236}">
                <a16:creationId xmlns:a16="http://schemas.microsoft.com/office/drawing/2014/main" id="{1F876EE1-8D0E-4F98-855E-3D0DDEA5D882}"/>
              </a:ext>
            </a:extLst>
          </p:cNvPr>
          <p:cNvGrpSpPr/>
          <p:nvPr userDrawn="1"/>
        </p:nvGrpSpPr>
        <p:grpSpPr>
          <a:xfrm>
            <a:off x="11646929" y="3156690"/>
            <a:ext cx="184150" cy="544620"/>
            <a:chOff x="11217499" y="4584700"/>
            <a:chExt cx="184150" cy="544620"/>
          </a:xfrm>
        </p:grpSpPr>
        <p:sp>
          <p:nvSpPr>
            <p:cNvPr id="8" name="Diamond 7">
              <a:extLst>
                <a:ext uri="{FF2B5EF4-FFF2-40B4-BE49-F238E27FC236}">
                  <a16:creationId xmlns:a16="http://schemas.microsoft.com/office/drawing/2014/main" id="{A6332215-D968-479F-811F-4A92D84CE592}"/>
                </a:ext>
              </a:extLst>
            </p:cNvPr>
            <p:cNvSpPr/>
            <p:nvPr/>
          </p:nvSpPr>
          <p:spPr>
            <a:xfrm>
              <a:off x="11217499" y="4584700"/>
              <a:ext cx="184150" cy="184150"/>
            </a:xfrm>
            <a:prstGeom prst="diamond">
              <a:avLst/>
            </a:prstGeom>
            <a:solidFill>
              <a:srgbClr val="1A1A40"/>
            </a:solidFill>
            <a:ln w="50800">
              <a:solidFill>
                <a:srgbClr val="7A0B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Diamond 8">
              <a:extLst>
                <a:ext uri="{FF2B5EF4-FFF2-40B4-BE49-F238E27FC236}">
                  <a16:creationId xmlns:a16="http://schemas.microsoft.com/office/drawing/2014/main" id="{F69393F4-430A-48FF-9257-6561F932ED20}"/>
                </a:ext>
              </a:extLst>
            </p:cNvPr>
            <p:cNvSpPr/>
            <p:nvPr/>
          </p:nvSpPr>
          <p:spPr>
            <a:xfrm>
              <a:off x="11217499" y="4764935"/>
              <a:ext cx="184150" cy="184150"/>
            </a:xfrm>
            <a:prstGeom prst="diamond">
              <a:avLst/>
            </a:prstGeom>
            <a:solidFill>
              <a:srgbClr val="1A1A40"/>
            </a:solidFill>
            <a:ln w="50800">
              <a:solidFill>
                <a:srgbClr val="7A0B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Diamond 9">
              <a:extLst>
                <a:ext uri="{FF2B5EF4-FFF2-40B4-BE49-F238E27FC236}">
                  <a16:creationId xmlns:a16="http://schemas.microsoft.com/office/drawing/2014/main" id="{CE019FA1-7CD1-4DA7-A55F-7A87C9BBE6BD}"/>
                </a:ext>
              </a:extLst>
            </p:cNvPr>
            <p:cNvSpPr/>
            <p:nvPr/>
          </p:nvSpPr>
          <p:spPr>
            <a:xfrm>
              <a:off x="11217499" y="4945170"/>
              <a:ext cx="184150" cy="184150"/>
            </a:xfrm>
            <a:prstGeom prst="diamond">
              <a:avLst/>
            </a:prstGeom>
            <a:solidFill>
              <a:srgbClr val="1A1A40"/>
            </a:solidFill>
            <a:ln w="50800">
              <a:solidFill>
                <a:srgbClr val="7A0B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2624585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1A1A40"/>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6E3AED2-69D4-4585-906F-17BC935B376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A667BC4-3FAC-4864-8047-7AF91EEF3CF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883CD25-CC93-4FE6-A309-91895AB6D3B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Arial" panose="020B0604020202020204" pitchFamily="34" charset="0"/>
                <a:cs typeface="Arial" panose="020B0604020202020204" pitchFamily="34" charset="0"/>
              </a:defRPr>
            </a:lvl1pPr>
          </a:lstStyle>
          <a:p>
            <a:fld id="{5750E64D-3CB2-4691-B3C1-0EA27D3C3C0C}" type="datetimeFigureOut">
              <a:rPr lang="en-US" smtClean="0"/>
              <a:pPr/>
              <a:t>09-Oct-22</a:t>
            </a:fld>
            <a:endParaRPr lang="en-US"/>
          </a:p>
        </p:txBody>
      </p:sp>
      <p:sp>
        <p:nvSpPr>
          <p:cNvPr id="5" name="Footer Placeholder 4">
            <a:extLst>
              <a:ext uri="{FF2B5EF4-FFF2-40B4-BE49-F238E27FC236}">
                <a16:creationId xmlns:a16="http://schemas.microsoft.com/office/drawing/2014/main" id="{FA23016B-13C9-43AD-A1C0-799F5D7AB5C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Arial" panose="020B0604020202020204" pitchFamily="34" charset="0"/>
                <a:cs typeface="Arial" panose="020B0604020202020204" pitchFamily="34" charset="0"/>
              </a:defRPr>
            </a:lvl1pPr>
          </a:lstStyle>
          <a:p>
            <a:endParaRPr lang="en-US"/>
          </a:p>
        </p:txBody>
      </p:sp>
      <p:sp>
        <p:nvSpPr>
          <p:cNvPr id="6" name="Slide Number Placeholder 5">
            <a:extLst>
              <a:ext uri="{FF2B5EF4-FFF2-40B4-BE49-F238E27FC236}">
                <a16:creationId xmlns:a16="http://schemas.microsoft.com/office/drawing/2014/main" id="{90CC7664-E1DD-453D-AE73-D7C8B7B39A2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cs typeface="Arial" panose="020B0604020202020204" pitchFamily="34" charset="0"/>
              </a:defRPr>
            </a:lvl1pPr>
          </a:lstStyle>
          <a:p>
            <a:fld id="{FF60FA69-449F-43AA-A324-4AE7302781ED}" type="slidenum">
              <a:rPr lang="en-US" smtClean="0"/>
              <a:pPr/>
              <a:t>‹#›</a:t>
            </a:fld>
            <a:endParaRPr lang="en-US"/>
          </a:p>
        </p:txBody>
      </p:sp>
    </p:spTree>
    <p:extLst>
      <p:ext uri="{BB962C8B-B14F-4D97-AF65-F5344CB8AC3E}">
        <p14:creationId xmlns:p14="http://schemas.microsoft.com/office/powerpoint/2010/main" val="174524105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7" r:id="rId8"/>
    <p:sldLayoutId id="2147483659" r:id="rId9"/>
    <p:sldLayoutId id="2147483660" r:id="rId10"/>
    <p:sldLayoutId id="2147483661" r:id="rId11"/>
    <p:sldLayoutId id="2147483662" r:id="rId12"/>
    <p:sldLayoutId id="2147483690" r:id="rId13"/>
    <p:sldLayoutId id="2147483663" r:id="rId14"/>
    <p:sldLayoutId id="2147483664" r:id="rId15"/>
    <p:sldLayoutId id="2147483666" r:id="rId16"/>
    <p:sldLayoutId id="2147483688" r:id="rId17"/>
    <p:sldLayoutId id="2147483668" r:id="rId18"/>
    <p:sldLayoutId id="2147483669" r:id="rId19"/>
    <p:sldLayoutId id="2147483672" r:id="rId20"/>
    <p:sldLayoutId id="2147483673" r:id="rId21"/>
    <p:sldLayoutId id="2147483675" r:id="rId22"/>
    <p:sldLayoutId id="2147483676" r:id="rId23"/>
    <p:sldLayoutId id="2147483677" r:id="rId24"/>
    <p:sldLayoutId id="2147483678" r:id="rId25"/>
    <p:sldLayoutId id="2147483686" r:id="rId26"/>
    <p:sldLayoutId id="2147483689" r:id="rId27"/>
  </p:sldLayoutIdLst>
  <p:txStyles>
    <p:titleStyle>
      <a:lvl1pPr algn="l" defTabSz="914400" rtl="0" eaLnBrk="1" latinLnBrk="0" hangingPunct="1">
        <a:lnSpc>
          <a:spcPct val="90000"/>
        </a:lnSpc>
        <a:spcBef>
          <a:spcPct val="0"/>
        </a:spcBef>
        <a:buNone/>
        <a:defRPr sz="4400"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hyperlink" Target="https://www.zenesys.com/blog/metaverse-the-next-internet-revolution#:~:text=Metaverse%20is%20the%20invention%20of,headsets%20like%20the%20Oculus%20Quest" TargetMode="External"/><Relationship Id="rId2" Type="http://schemas.openxmlformats.org/officeDocument/2006/relationships/hyperlink" Target="https://www.brisklogic.co/is-metaverse-the-next-internet-revolution/" TargetMode="External"/><Relationship Id="rId1" Type="http://schemas.openxmlformats.org/officeDocument/2006/relationships/slideLayout" Target="../slideLayouts/slideLayout6.xml"/><Relationship Id="rId4" Type="http://schemas.openxmlformats.org/officeDocument/2006/relationships/hyperlink" Target="https://en.wikipedia.org/wiki/Metaverse"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A1A40">
            <a:alpha val="36000"/>
          </a:srgbClr>
        </a:solidFill>
        <a:effectLst/>
      </p:bgPr>
    </p:bg>
    <p:spTree>
      <p:nvGrpSpPr>
        <p:cNvPr id="1" name=""/>
        <p:cNvGrpSpPr/>
        <p:nvPr/>
      </p:nvGrpSpPr>
      <p:grpSpPr>
        <a:xfrm>
          <a:off x="0" y="0"/>
          <a:ext cx="0" cy="0"/>
          <a:chOff x="0" y="0"/>
          <a:chExt cx="0" cy="0"/>
        </a:xfrm>
      </p:grpSpPr>
      <p:pic>
        <p:nvPicPr>
          <p:cNvPr id="8" name="Picture 7" descr="A computer screen capture">
            <a:extLst>
              <a:ext uri="{FF2B5EF4-FFF2-40B4-BE49-F238E27FC236}">
                <a16:creationId xmlns:a16="http://schemas.microsoft.com/office/drawing/2014/main" id="{E945AE0A-CF6D-8EA4-AFC1-998C544959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9" name="Rectangle 8">
            <a:extLst>
              <a:ext uri="{FF2B5EF4-FFF2-40B4-BE49-F238E27FC236}">
                <a16:creationId xmlns:a16="http://schemas.microsoft.com/office/drawing/2014/main" id="{1515B160-3915-6357-4D3F-C2B6314349A6}"/>
              </a:ext>
            </a:extLst>
          </p:cNvPr>
          <p:cNvSpPr/>
          <p:nvPr/>
        </p:nvSpPr>
        <p:spPr bwMode="hidden">
          <a:xfrm>
            <a:off x="0" y="0"/>
            <a:ext cx="12192000" cy="6858000"/>
          </a:xfrm>
          <a:prstGeom prst="rect">
            <a:avLst/>
          </a:prstGeom>
          <a:solidFill>
            <a:srgbClr val="002060">
              <a:alpha val="6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676" name="TextBox 38">
            <a:extLst>
              <a:ext uri="{FF2B5EF4-FFF2-40B4-BE49-F238E27FC236}">
                <a16:creationId xmlns:a16="http://schemas.microsoft.com/office/drawing/2014/main" id="{DD7DF561-8D4F-CB11-1CCD-7A547264E831}"/>
              </a:ext>
            </a:extLst>
          </p:cNvPr>
          <p:cNvSpPr txBox="1">
            <a:spLocks noChangeArrowheads="1"/>
          </p:cNvSpPr>
          <p:nvPr/>
        </p:nvSpPr>
        <p:spPr bwMode="auto">
          <a:xfrm>
            <a:off x="2970192" y="2351088"/>
            <a:ext cx="6248441"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a:r>
              <a:rPr lang="en-GB" sz="9600" b="1" dirty="0">
                <a:solidFill>
                  <a:schemeClr val="bg1"/>
                </a:solidFill>
                <a:latin typeface="Inter" panose="02000503000000020004" pitchFamily="2" charset="0"/>
                <a:ea typeface="Inter" panose="02000503000000020004" pitchFamily="2" charset="0"/>
              </a:rPr>
              <a:t>METAVERSE</a:t>
            </a:r>
            <a:endParaRPr lang="en-GB" sz="9600" b="1" dirty="0">
              <a:solidFill>
                <a:srgbClr val="7A0BC0"/>
              </a:solidFill>
              <a:latin typeface="Inter" panose="02000503000000020004" pitchFamily="2" charset="0"/>
              <a:ea typeface="Inter" panose="02000503000000020004" pitchFamily="2" charset="0"/>
            </a:endParaRPr>
          </a:p>
        </p:txBody>
      </p:sp>
      <p:sp>
        <p:nvSpPr>
          <p:cNvPr id="2" name="TextBox 1">
            <a:extLst>
              <a:ext uri="{FF2B5EF4-FFF2-40B4-BE49-F238E27FC236}">
                <a16:creationId xmlns:a16="http://schemas.microsoft.com/office/drawing/2014/main" id="{F6C05806-E4F5-118D-1850-3A354384621A}"/>
              </a:ext>
            </a:extLst>
          </p:cNvPr>
          <p:cNvSpPr txBox="1"/>
          <p:nvPr/>
        </p:nvSpPr>
        <p:spPr>
          <a:xfrm>
            <a:off x="3599064" y="3710286"/>
            <a:ext cx="4990696" cy="461665"/>
          </a:xfrm>
          <a:prstGeom prst="rect">
            <a:avLst/>
          </a:prstGeom>
          <a:noFill/>
        </p:spPr>
        <p:txBody>
          <a:bodyPr wrap="square" rtlCol="0">
            <a:spAutoFit/>
          </a:bodyPr>
          <a:lstStyle/>
          <a:p>
            <a:pPr algn="ctr"/>
            <a:r>
              <a:rPr lang="en-US" sz="2400" b="1" dirty="0">
                <a:solidFill>
                  <a:schemeClr val="bg1"/>
                </a:solidFill>
                <a:latin typeface="Inter" panose="02000503000000020004" pitchFamily="2" charset="0"/>
                <a:ea typeface="Inter" panose="02000503000000020004" pitchFamily="2" charset="0"/>
                <a:cs typeface="Poppins SemiBold" panose="00000700000000000000" pitchFamily="2" charset="0"/>
              </a:rPr>
              <a:t>WHAT IS METAVERSE</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8CF3C3C-0F01-472B-BF44-69F2C96F6FB1}"/>
              </a:ext>
            </a:extLst>
          </p:cNvPr>
          <p:cNvSpPr txBox="1"/>
          <p:nvPr/>
        </p:nvSpPr>
        <p:spPr>
          <a:xfrm>
            <a:off x="6345370" y="367996"/>
            <a:ext cx="4990696" cy="769441"/>
          </a:xfrm>
          <a:prstGeom prst="rect">
            <a:avLst/>
          </a:prstGeom>
          <a:noFill/>
        </p:spPr>
        <p:txBody>
          <a:bodyPr wrap="square" rtlCol="0">
            <a:spAutoFit/>
          </a:bodyPr>
          <a:lstStyle/>
          <a:p>
            <a:r>
              <a:rPr lang="en-GB" sz="4400" b="1" dirty="0">
                <a:solidFill>
                  <a:schemeClr val="bg1"/>
                </a:solidFill>
                <a:latin typeface="Inter" panose="02000503000000020004" pitchFamily="2" charset="0"/>
                <a:ea typeface="Inter" panose="02000503000000020004" pitchFamily="2" charset="0"/>
                <a:cs typeface="Poppins SemiBold" panose="00000700000000000000" pitchFamily="2" charset="0"/>
              </a:rPr>
              <a:t>What is Metaverse?</a:t>
            </a:r>
            <a:endParaRPr lang="en-US" sz="4400" b="1" i="1" dirty="0">
              <a:solidFill>
                <a:schemeClr val="bg1"/>
              </a:solidFill>
              <a:latin typeface="Inter" panose="02000503000000020004" pitchFamily="2" charset="0"/>
              <a:ea typeface="Inter" panose="02000503000000020004" pitchFamily="2" charset="0"/>
              <a:cs typeface="Poppins SemiBold" panose="00000700000000000000" pitchFamily="2" charset="0"/>
            </a:endParaRPr>
          </a:p>
        </p:txBody>
      </p:sp>
      <p:sp>
        <p:nvSpPr>
          <p:cNvPr id="5" name="TextBox 4">
            <a:extLst>
              <a:ext uri="{FF2B5EF4-FFF2-40B4-BE49-F238E27FC236}">
                <a16:creationId xmlns:a16="http://schemas.microsoft.com/office/drawing/2014/main" id="{6C83A344-ABDE-4612-8E0A-57187981F193}"/>
              </a:ext>
            </a:extLst>
          </p:cNvPr>
          <p:cNvSpPr txBox="1"/>
          <p:nvPr/>
        </p:nvSpPr>
        <p:spPr>
          <a:xfrm>
            <a:off x="6363960" y="1627317"/>
            <a:ext cx="4992508" cy="1351588"/>
          </a:xfrm>
          <a:prstGeom prst="rect">
            <a:avLst/>
          </a:prstGeom>
          <a:noFill/>
        </p:spPr>
        <p:txBody>
          <a:bodyPr wrap="square" rtlCol="0">
            <a:spAutoFit/>
          </a:bodyPr>
          <a:lstStyle/>
          <a:p>
            <a:pPr algn="just">
              <a:lnSpc>
                <a:spcPct val="150000"/>
              </a:lnSpc>
            </a:pPr>
            <a:r>
              <a:rPr lang="en-US" sz="1400" dirty="0">
                <a:solidFill>
                  <a:schemeClr val="bg1">
                    <a:lumMod val="95000"/>
                  </a:schemeClr>
                </a:solidFill>
                <a:latin typeface="Inter" panose="02000503000000020004" pitchFamily="2" charset="0"/>
                <a:ea typeface="Inter" panose="02000503000000020004" pitchFamily="2" charset="0"/>
                <a:cs typeface="Open Sans" panose="020B0606030504020204" pitchFamily="34" charset="0"/>
              </a:rPr>
              <a:t>The metaverse is a concept of an online, 3D, virtual space connecting users in all aspects of their lives. It would connect multiple platforms, similar to the internet containing different websites accessible through a single browser.</a:t>
            </a:r>
          </a:p>
        </p:txBody>
      </p:sp>
      <p:sp>
        <p:nvSpPr>
          <p:cNvPr id="10" name="TextBox 9">
            <a:extLst>
              <a:ext uri="{FF2B5EF4-FFF2-40B4-BE49-F238E27FC236}">
                <a16:creationId xmlns:a16="http://schemas.microsoft.com/office/drawing/2014/main" id="{7D94976D-BC4F-9A77-51D1-D2F28F76B95A}"/>
              </a:ext>
            </a:extLst>
          </p:cNvPr>
          <p:cNvSpPr txBox="1"/>
          <p:nvPr/>
        </p:nvSpPr>
        <p:spPr>
          <a:xfrm>
            <a:off x="6372586" y="1185308"/>
            <a:ext cx="4990696" cy="461665"/>
          </a:xfrm>
          <a:prstGeom prst="rect">
            <a:avLst/>
          </a:prstGeom>
          <a:noFill/>
        </p:spPr>
        <p:txBody>
          <a:bodyPr wrap="square" rtlCol="0">
            <a:spAutoFit/>
          </a:bodyPr>
          <a:lstStyle/>
          <a:p>
            <a:r>
              <a:rPr lang="en-US" sz="2400" b="1" dirty="0">
                <a:solidFill>
                  <a:schemeClr val="bg1"/>
                </a:solidFill>
                <a:latin typeface="Inter" panose="02000503000000020004" pitchFamily="2" charset="0"/>
                <a:ea typeface="Inter" panose="02000503000000020004" pitchFamily="2" charset="0"/>
                <a:cs typeface="Poppins SemiBold" panose="00000700000000000000" pitchFamily="2" charset="0"/>
              </a:rPr>
              <a:t>DEFINITION</a:t>
            </a:r>
            <a:endParaRPr lang="en-US" sz="2400" b="1" i="1" dirty="0">
              <a:solidFill>
                <a:schemeClr val="bg1"/>
              </a:solidFill>
              <a:latin typeface="Inter" panose="02000503000000020004" pitchFamily="2" charset="0"/>
              <a:ea typeface="Inter" panose="02000503000000020004" pitchFamily="2" charset="0"/>
              <a:cs typeface="Poppins SemiBold" panose="00000700000000000000" pitchFamily="2" charset="0"/>
            </a:endParaRPr>
          </a:p>
        </p:txBody>
      </p:sp>
      <p:cxnSp>
        <p:nvCxnSpPr>
          <p:cNvPr id="13" name="Straight Connector 12">
            <a:extLst>
              <a:ext uri="{FF2B5EF4-FFF2-40B4-BE49-F238E27FC236}">
                <a16:creationId xmlns:a16="http://schemas.microsoft.com/office/drawing/2014/main" id="{9D4083DC-ED92-BB96-AB2C-BF076EE232C0}"/>
              </a:ext>
            </a:extLst>
          </p:cNvPr>
          <p:cNvCxnSpPr>
            <a:cxnSpLocks/>
          </p:cNvCxnSpPr>
          <p:nvPr/>
        </p:nvCxnSpPr>
        <p:spPr>
          <a:xfrm>
            <a:off x="6425796" y="1055650"/>
            <a:ext cx="4583648" cy="0"/>
          </a:xfrm>
          <a:prstGeom prst="line">
            <a:avLst/>
          </a:prstGeom>
          <a:ln w="28575">
            <a:solidFill>
              <a:srgbClr val="7A0BC0"/>
            </a:solidFill>
          </a:ln>
        </p:spPr>
        <p:style>
          <a:lnRef idx="1">
            <a:schemeClr val="accent1"/>
          </a:lnRef>
          <a:fillRef idx="0">
            <a:schemeClr val="accent1"/>
          </a:fillRef>
          <a:effectRef idx="0">
            <a:schemeClr val="accent1"/>
          </a:effectRef>
          <a:fontRef idx="minor">
            <a:schemeClr val="tx1"/>
          </a:fontRef>
        </p:style>
      </p:cxnSp>
      <p:pic>
        <p:nvPicPr>
          <p:cNvPr id="20" name="Picture Placeholder 16">
            <a:extLst>
              <a:ext uri="{FF2B5EF4-FFF2-40B4-BE49-F238E27FC236}">
                <a16:creationId xmlns:a16="http://schemas.microsoft.com/office/drawing/2014/main" id="{6A60231A-6D66-B786-2516-56D8D3B35444}"/>
              </a:ext>
            </a:extLst>
          </p:cNvPr>
          <p:cNvPicPr>
            <a:picLocks noChangeAspect="1"/>
          </p:cNvPicPr>
          <p:nvPr/>
        </p:nvPicPr>
        <p:blipFill>
          <a:blip r:embed="rId2">
            <a:extLst>
              <a:ext uri="{28A0092B-C50C-407E-A947-70E740481C1C}">
                <a14:useLocalDpi xmlns:a14="http://schemas.microsoft.com/office/drawing/2010/main" val="0"/>
              </a:ext>
            </a:extLst>
          </a:blip>
          <a:srcRect t="4009" b="4009"/>
          <a:stretch/>
        </p:blipFill>
        <p:spPr>
          <a:xfrm>
            <a:off x="6602412" y="3429000"/>
            <a:ext cx="5589588" cy="3429000"/>
          </a:xfrm>
          <a:prstGeom prst="rect">
            <a:avLst/>
          </a:prstGeom>
          <a:noFill/>
        </p:spPr>
      </p:pic>
      <p:pic>
        <p:nvPicPr>
          <p:cNvPr id="28" name="Picture Placeholder 27">
            <a:extLst>
              <a:ext uri="{FF2B5EF4-FFF2-40B4-BE49-F238E27FC236}">
                <a16:creationId xmlns:a16="http://schemas.microsoft.com/office/drawing/2014/main" id="{5E6F776E-9357-DA20-0314-3C209F3D9185}"/>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t="3995" b="3995"/>
          <a:stretch>
            <a:fillRect/>
          </a:stretch>
        </p:blipFill>
        <p:spPr>
          <a:xfrm>
            <a:off x="0" y="0"/>
            <a:ext cx="5589588" cy="3429000"/>
          </a:xfrm>
        </p:spPr>
      </p:pic>
      <p:sp>
        <p:nvSpPr>
          <p:cNvPr id="32" name="TextBox 31">
            <a:extLst>
              <a:ext uri="{FF2B5EF4-FFF2-40B4-BE49-F238E27FC236}">
                <a16:creationId xmlns:a16="http://schemas.microsoft.com/office/drawing/2014/main" id="{3E51D955-89B4-E85A-B756-6B6288FBCB1A}"/>
              </a:ext>
            </a:extLst>
          </p:cNvPr>
          <p:cNvSpPr txBox="1"/>
          <p:nvPr/>
        </p:nvSpPr>
        <p:spPr>
          <a:xfrm>
            <a:off x="439410" y="4144540"/>
            <a:ext cx="4992508" cy="2321085"/>
          </a:xfrm>
          <a:prstGeom prst="rect">
            <a:avLst/>
          </a:prstGeom>
          <a:noFill/>
        </p:spPr>
        <p:txBody>
          <a:bodyPr wrap="square" rtlCol="0">
            <a:spAutoFit/>
          </a:bodyPr>
          <a:lstStyle/>
          <a:p>
            <a:pPr algn="just">
              <a:lnSpc>
                <a:spcPct val="150000"/>
              </a:lnSpc>
            </a:pPr>
            <a:r>
              <a:rPr lang="en-US" sz="1400" dirty="0">
                <a:solidFill>
                  <a:schemeClr val="bg1">
                    <a:lumMod val="95000"/>
                  </a:schemeClr>
                </a:solidFill>
                <a:latin typeface="Inter" panose="02000503000000020004" pitchFamily="2" charset="0"/>
                <a:ea typeface="Inter" panose="02000503000000020004" pitchFamily="2" charset="0"/>
                <a:cs typeface="Open Sans" panose="020B0606030504020204" pitchFamily="34" charset="0"/>
              </a:rPr>
              <a:t>A massively scaled and interoperable network of real-time rendered 3D virtual worlds that can be experienced synchronously and persistently by an effectively unlimited number of users with an individual sense of presence, and with continuity of data, such as identity, history, entitlements, objects, communications, and payments. The metaverse will be driven by improved reality, with each user controlling a character or avatar.</a:t>
            </a:r>
          </a:p>
        </p:txBody>
      </p:sp>
      <p:sp>
        <p:nvSpPr>
          <p:cNvPr id="33" name="Rectangle 32">
            <a:extLst>
              <a:ext uri="{FF2B5EF4-FFF2-40B4-BE49-F238E27FC236}">
                <a16:creationId xmlns:a16="http://schemas.microsoft.com/office/drawing/2014/main" id="{3B1D408E-AB78-BF61-0EE4-072ECB56FAD7}"/>
              </a:ext>
            </a:extLst>
          </p:cNvPr>
          <p:cNvSpPr/>
          <p:nvPr/>
        </p:nvSpPr>
        <p:spPr>
          <a:xfrm>
            <a:off x="0" y="-1"/>
            <a:ext cx="5819415" cy="3686176"/>
          </a:xfrm>
          <a:prstGeom prst="rect">
            <a:avLst/>
          </a:prstGeom>
          <a:noFill/>
          <a:ln>
            <a:solidFill>
              <a:srgbClr val="7A0B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965ABB6F-F374-7DD0-E1CD-C5D6AE5A00B7}"/>
              </a:ext>
            </a:extLst>
          </p:cNvPr>
          <p:cNvSpPr/>
          <p:nvPr/>
        </p:nvSpPr>
        <p:spPr>
          <a:xfrm>
            <a:off x="6372585" y="3171824"/>
            <a:ext cx="5819415" cy="3686176"/>
          </a:xfrm>
          <a:prstGeom prst="rect">
            <a:avLst/>
          </a:prstGeom>
          <a:noFill/>
          <a:ln>
            <a:solidFill>
              <a:srgbClr val="7A0B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213919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2B1FFFD-810A-4232-99F0-524476AF1BB2}"/>
              </a:ext>
            </a:extLst>
          </p:cNvPr>
          <p:cNvSpPr txBox="1"/>
          <p:nvPr/>
        </p:nvSpPr>
        <p:spPr>
          <a:xfrm>
            <a:off x="5635866" y="487776"/>
            <a:ext cx="5128591" cy="769441"/>
          </a:xfrm>
          <a:prstGeom prst="rect">
            <a:avLst/>
          </a:prstGeom>
          <a:noFill/>
        </p:spPr>
        <p:txBody>
          <a:bodyPr wrap="square" rtlCol="0">
            <a:spAutoFit/>
          </a:bodyPr>
          <a:lstStyle/>
          <a:p>
            <a:r>
              <a:rPr lang="en-GB" sz="4400" b="1" dirty="0">
                <a:solidFill>
                  <a:schemeClr val="bg1"/>
                </a:solidFill>
                <a:latin typeface="Inter" panose="02000503000000020004" pitchFamily="2" charset="0"/>
                <a:ea typeface="Inter" panose="02000503000000020004" pitchFamily="2" charset="0"/>
                <a:cs typeface="Poppins SemiBold" panose="00000700000000000000" pitchFamily="2" charset="0"/>
              </a:rPr>
              <a:t>What is Metaverse?</a:t>
            </a:r>
            <a:endParaRPr lang="en-US" sz="4400" b="1" i="1" dirty="0">
              <a:solidFill>
                <a:schemeClr val="bg1"/>
              </a:solidFill>
              <a:latin typeface="Inter" panose="02000503000000020004" pitchFamily="2" charset="0"/>
              <a:ea typeface="Inter" panose="02000503000000020004" pitchFamily="2" charset="0"/>
              <a:cs typeface="Poppins SemiBold" panose="00000700000000000000" pitchFamily="2" charset="0"/>
            </a:endParaRPr>
          </a:p>
        </p:txBody>
      </p:sp>
      <p:cxnSp>
        <p:nvCxnSpPr>
          <p:cNvPr id="5" name="Straight Connector 4">
            <a:extLst>
              <a:ext uri="{FF2B5EF4-FFF2-40B4-BE49-F238E27FC236}">
                <a16:creationId xmlns:a16="http://schemas.microsoft.com/office/drawing/2014/main" id="{DA495D1C-060B-436B-B3A4-B76639FD4971}"/>
              </a:ext>
            </a:extLst>
          </p:cNvPr>
          <p:cNvCxnSpPr>
            <a:cxnSpLocks/>
          </p:cNvCxnSpPr>
          <p:nvPr/>
        </p:nvCxnSpPr>
        <p:spPr>
          <a:xfrm>
            <a:off x="5716292" y="1175430"/>
            <a:ext cx="4583648" cy="0"/>
          </a:xfrm>
          <a:prstGeom prst="line">
            <a:avLst/>
          </a:prstGeom>
          <a:ln w="28575">
            <a:solidFill>
              <a:srgbClr val="7A0BC0"/>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3406181-957E-4AF7-81D9-40D8BED556FA}"/>
              </a:ext>
            </a:extLst>
          </p:cNvPr>
          <p:cNvSpPr txBox="1"/>
          <p:nvPr/>
        </p:nvSpPr>
        <p:spPr>
          <a:xfrm>
            <a:off x="5635866" y="4148475"/>
            <a:ext cx="2527059" cy="894732"/>
          </a:xfrm>
          <a:prstGeom prst="rect">
            <a:avLst/>
          </a:prstGeom>
          <a:noFill/>
        </p:spPr>
        <p:txBody>
          <a:bodyPr wrap="square" rtlCol="0">
            <a:spAutoFit/>
          </a:bodyPr>
          <a:lstStyle/>
          <a:p>
            <a:pPr algn="just">
              <a:lnSpc>
                <a:spcPct val="150000"/>
              </a:lnSpc>
            </a:pPr>
            <a:r>
              <a:rPr lang="en-US" sz="1200" dirty="0">
                <a:solidFill>
                  <a:schemeClr val="bg1">
                    <a:lumMod val="95000"/>
                  </a:schemeClr>
                </a:solidFill>
                <a:latin typeface="Inter" panose="02000503000000020004" pitchFamily="2" charset="0"/>
                <a:ea typeface="Inter" panose="02000503000000020004" pitchFamily="2" charset="0"/>
                <a:cs typeface="Open Sans" panose="020B0606030504020204" pitchFamily="34" charset="0"/>
              </a:rPr>
              <a:t>Neal Town Stephenson is an American writer known for his works of speculative fiction</a:t>
            </a:r>
          </a:p>
        </p:txBody>
      </p:sp>
      <p:sp>
        <p:nvSpPr>
          <p:cNvPr id="10" name="TextBox 9">
            <a:extLst>
              <a:ext uri="{FF2B5EF4-FFF2-40B4-BE49-F238E27FC236}">
                <a16:creationId xmlns:a16="http://schemas.microsoft.com/office/drawing/2014/main" id="{428813FC-12A9-4CB1-85D5-8D17BB32624D}"/>
              </a:ext>
            </a:extLst>
          </p:cNvPr>
          <p:cNvSpPr txBox="1"/>
          <p:nvPr/>
        </p:nvSpPr>
        <p:spPr>
          <a:xfrm>
            <a:off x="5635866" y="1685055"/>
            <a:ext cx="5777582" cy="1997919"/>
          </a:xfrm>
          <a:prstGeom prst="rect">
            <a:avLst/>
          </a:prstGeom>
          <a:noFill/>
        </p:spPr>
        <p:txBody>
          <a:bodyPr wrap="square" rtlCol="0">
            <a:spAutoFit/>
          </a:bodyPr>
          <a:lstStyle/>
          <a:p>
            <a:pPr algn="just">
              <a:lnSpc>
                <a:spcPct val="150000"/>
              </a:lnSpc>
            </a:pPr>
            <a:r>
              <a:rPr lang="en-US" sz="1400" dirty="0">
                <a:solidFill>
                  <a:schemeClr val="bg1">
                    <a:lumMod val="95000"/>
                  </a:schemeClr>
                </a:solidFill>
                <a:latin typeface="Inter" panose="02000503000000020004" pitchFamily="2" charset="0"/>
                <a:ea typeface="Inter" panose="02000503000000020004" pitchFamily="2" charset="0"/>
                <a:cs typeface="Open Sans" panose="020B0606030504020204" pitchFamily="34" charset="0"/>
              </a:rPr>
              <a:t>The term “METAVERSE” was coined by author NEAL STEPHENSON in his 1992 novel SNOW CRASH. For all its influence, Stephenson’s book provided no specific definition of the Metaverse, but what he described was a persistent virtual world that reached, interacted with, and affected nearly every part of human existence. in Snow Crash the Metaverse has made life in the real world worse.</a:t>
            </a:r>
          </a:p>
        </p:txBody>
      </p:sp>
      <p:pic>
        <p:nvPicPr>
          <p:cNvPr id="16" name="Picture Placeholder 15" descr="A person with a beard&#10;&#10;Description automatically generated with medium confidence">
            <a:extLst>
              <a:ext uri="{FF2B5EF4-FFF2-40B4-BE49-F238E27FC236}">
                <a16:creationId xmlns:a16="http://schemas.microsoft.com/office/drawing/2014/main" id="{D3A7D5B9-A1FB-5444-089A-EB42106B3AA4}"/>
              </a:ext>
            </a:extLst>
          </p:cNvPr>
          <p:cNvPicPr>
            <a:picLocks noGrp="1" noChangeAspect="1"/>
          </p:cNvPicPr>
          <p:nvPr>
            <p:ph type="pic" sz="quarter" idx="12"/>
          </p:nvPr>
        </p:nvPicPr>
        <p:blipFill>
          <a:blip r:embed="rId2">
            <a:extLst>
              <a:ext uri="{28A0092B-C50C-407E-A947-70E740481C1C}">
                <a14:useLocalDpi xmlns:a14="http://schemas.microsoft.com/office/drawing/2010/main" val="0"/>
              </a:ext>
            </a:extLst>
          </a:blip>
          <a:srcRect l="4775" r="4775"/>
          <a:stretch>
            <a:fillRect/>
          </a:stretch>
        </p:blipFill>
        <p:spPr/>
      </p:pic>
      <p:sp>
        <p:nvSpPr>
          <p:cNvPr id="9" name="TextBox 8">
            <a:extLst>
              <a:ext uri="{FF2B5EF4-FFF2-40B4-BE49-F238E27FC236}">
                <a16:creationId xmlns:a16="http://schemas.microsoft.com/office/drawing/2014/main" id="{389A8F56-42BD-AB57-E8FB-73CD03256DB4}"/>
              </a:ext>
            </a:extLst>
          </p:cNvPr>
          <p:cNvSpPr txBox="1"/>
          <p:nvPr/>
        </p:nvSpPr>
        <p:spPr>
          <a:xfrm>
            <a:off x="5635866" y="1319592"/>
            <a:ext cx="4990696" cy="461665"/>
          </a:xfrm>
          <a:prstGeom prst="rect">
            <a:avLst/>
          </a:prstGeom>
          <a:noFill/>
        </p:spPr>
        <p:txBody>
          <a:bodyPr wrap="square" rtlCol="0">
            <a:spAutoFit/>
          </a:bodyPr>
          <a:lstStyle/>
          <a:p>
            <a:r>
              <a:rPr lang="en-US" sz="2400" b="1" dirty="0">
                <a:solidFill>
                  <a:schemeClr val="bg1"/>
                </a:solidFill>
                <a:latin typeface="Inter" panose="02000503000000020004" pitchFamily="2" charset="0"/>
                <a:ea typeface="Inter" panose="02000503000000020004" pitchFamily="2" charset="0"/>
                <a:cs typeface="Poppins SemiBold" panose="00000700000000000000" pitchFamily="2" charset="0"/>
              </a:rPr>
              <a:t>HISTORY </a:t>
            </a:r>
            <a:r>
              <a:rPr lang="en-GB" sz="2400" b="1" dirty="0">
                <a:solidFill>
                  <a:schemeClr val="bg1"/>
                </a:solidFill>
                <a:latin typeface="Inter" panose="02000503000000020004" pitchFamily="2" charset="0"/>
                <a:ea typeface="Inter" panose="02000503000000020004" pitchFamily="2" charset="0"/>
                <a:cs typeface="Poppins SemiBold" panose="00000700000000000000" pitchFamily="2" charset="0"/>
              </a:rPr>
              <a:t>OF METAVERSE</a:t>
            </a:r>
            <a:endParaRPr lang="en-US" sz="2400" b="1" i="1" dirty="0">
              <a:solidFill>
                <a:schemeClr val="bg1"/>
              </a:solidFill>
              <a:latin typeface="Inter" panose="02000503000000020004" pitchFamily="2" charset="0"/>
              <a:ea typeface="Inter" panose="02000503000000020004" pitchFamily="2" charset="0"/>
              <a:cs typeface="Poppins SemiBold" panose="00000700000000000000" pitchFamily="2" charset="0"/>
            </a:endParaRPr>
          </a:p>
        </p:txBody>
      </p:sp>
      <p:pic>
        <p:nvPicPr>
          <p:cNvPr id="24" name="Picture Placeholder 23" descr="A picture containing map&#10;&#10;Description automatically generated">
            <a:extLst>
              <a:ext uri="{FF2B5EF4-FFF2-40B4-BE49-F238E27FC236}">
                <a16:creationId xmlns:a16="http://schemas.microsoft.com/office/drawing/2014/main" id="{D74BD6A2-BA78-2087-7970-C7D7FCB9838A}"/>
              </a:ext>
            </a:extLst>
          </p:cNvPr>
          <p:cNvPicPr>
            <a:picLocks noGrp="1" noChangeAspect="1"/>
          </p:cNvPicPr>
          <p:nvPr>
            <p:ph type="pic" sz="quarter" idx="10"/>
          </p:nvPr>
        </p:nvPicPr>
        <p:blipFill rotWithShape="1">
          <a:blip r:embed="rId3">
            <a:extLst>
              <a:ext uri="{28A0092B-C50C-407E-A947-70E740481C1C}">
                <a14:useLocalDpi xmlns:a14="http://schemas.microsoft.com/office/drawing/2010/main" val="0"/>
              </a:ext>
            </a:extLst>
          </a:blip>
          <a:srcRect t="1420" b="-150"/>
          <a:stretch/>
        </p:blipFill>
        <p:spPr>
          <a:xfrm>
            <a:off x="755903" y="483079"/>
            <a:ext cx="4230625" cy="5986731"/>
          </a:xfrm>
        </p:spPr>
      </p:pic>
      <p:sp>
        <p:nvSpPr>
          <p:cNvPr id="25" name="TextBox 24">
            <a:extLst>
              <a:ext uri="{FF2B5EF4-FFF2-40B4-BE49-F238E27FC236}">
                <a16:creationId xmlns:a16="http://schemas.microsoft.com/office/drawing/2014/main" id="{B1ABA932-50B7-18F4-AF35-3248CBB88325}"/>
              </a:ext>
            </a:extLst>
          </p:cNvPr>
          <p:cNvSpPr txBox="1"/>
          <p:nvPr/>
        </p:nvSpPr>
        <p:spPr>
          <a:xfrm>
            <a:off x="5635866" y="3786295"/>
            <a:ext cx="4990696" cy="400110"/>
          </a:xfrm>
          <a:prstGeom prst="rect">
            <a:avLst/>
          </a:prstGeom>
          <a:noFill/>
        </p:spPr>
        <p:txBody>
          <a:bodyPr wrap="square" rtlCol="0">
            <a:spAutoFit/>
          </a:bodyPr>
          <a:lstStyle/>
          <a:p>
            <a:r>
              <a:rPr lang="en-US" sz="2000" b="1" dirty="0">
                <a:solidFill>
                  <a:schemeClr val="bg1">
                    <a:lumMod val="95000"/>
                  </a:schemeClr>
                </a:solidFill>
                <a:latin typeface="Inter" panose="02000503000000020004" pitchFamily="2" charset="0"/>
                <a:ea typeface="Inter" panose="02000503000000020004" pitchFamily="2" charset="0"/>
                <a:cs typeface="Open Sans" panose="020B0606030504020204" pitchFamily="34" charset="0"/>
              </a:rPr>
              <a:t>NEAL STEPHENSON</a:t>
            </a:r>
            <a:endParaRPr lang="en-US" sz="2000" b="1" i="1" dirty="0">
              <a:solidFill>
                <a:schemeClr val="bg1"/>
              </a:solidFill>
              <a:latin typeface="Inter" panose="02000503000000020004" pitchFamily="2" charset="0"/>
              <a:ea typeface="Inter" panose="02000503000000020004" pitchFamily="2" charset="0"/>
              <a:cs typeface="Poppins SemiBold" panose="00000700000000000000" pitchFamily="2" charset="0"/>
            </a:endParaRPr>
          </a:p>
        </p:txBody>
      </p:sp>
    </p:spTree>
    <p:extLst>
      <p:ext uri="{BB962C8B-B14F-4D97-AF65-F5344CB8AC3E}">
        <p14:creationId xmlns:p14="http://schemas.microsoft.com/office/powerpoint/2010/main" val="18122124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23">
            <a:extLst>
              <a:ext uri="{FF2B5EF4-FFF2-40B4-BE49-F238E27FC236}">
                <a16:creationId xmlns:a16="http://schemas.microsoft.com/office/drawing/2014/main" id="{66366866-B94F-40F5-B0AF-3CA323DC19AD}"/>
              </a:ext>
            </a:extLst>
          </p:cNvPr>
          <p:cNvSpPr txBox="1"/>
          <p:nvPr/>
        </p:nvSpPr>
        <p:spPr>
          <a:xfrm>
            <a:off x="463790" y="1635643"/>
            <a:ext cx="5436677" cy="2321085"/>
          </a:xfrm>
          <a:prstGeom prst="rect">
            <a:avLst/>
          </a:prstGeom>
          <a:noFill/>
        </p:spPr>
        <p:txBody>
          <a:bodyPr wrap="square" rtlCol="0">
            <a:spAutoFit/>
          </a:bodyPr>
          <a:lstStyle/>
          <a:p>
            <a:pPr algn="just">
              <a:lnSpc>
                <a:spcPct val="150000"/>
              </a:lnSpc>
            </a:pPr>
            <a:r>
              <a:rPr lang="en-US" sz="1400" dirty="0">
                <a:solidFill>
                  <a:schemeClr val="bg1">
                    <a:lumMod val="95000"/>
                  </a:schemeClr>
                </a:solidFill>
                <a:latin typeface="Inter" panose="02000503000000020004" pitchFamily="2" charset="0"/>
                <a:ea typeface="Inter" panose="02000503000000020004" pitchFamily="2" charset="0"/>
                <a:cs typeface="Open Sans" panose="020B0606030504020204" pitchFamily="34" charset="0"/>
              </a:rPr>
              <a:t>The term “METAVERSE” has no consistent description. Most industry leaders define it in the manner that fits their own worldviews .</a:t>
            </a:r>
          </a:p>
          <a:p>
            <a:pPr marL="228600" indent="-228600" algn="just">
              <a:lnSpc>
                <a:spcPct val="150000"/>
              </a:lnSpc>
              <a:buFont typeface="Courier New" panose="02070309020205020404" pitchFamily="49" charset="0"/>
              <a:buChar char="o"/>
            </a:pPr>
            <a:r>
              <a:rPr lang="en-US" sz="1400" dirty="0">
                <a:solidFill>
                  <a:schemeClr val="bg1">
                    <a:lumMod val="95000"/>
                  </a:schemeClr>
                </a:solidFill>
                <a:latin typeface="Inter" panose="02000503000000020004" pitchFamily="2" charset="0"/>
                <a:ea typeface="Inter" panose="02000503000000020004" pitchFamily="2" charset="0"/>
                <a:cs typeface="Open Sans" panose="020B0606030504020204" pitchFamily="34" charset="0"/>
              </a:rPr>
              <a:t>Microsoft’s CEO described the Metaverse as a platform that turns the “entire world into an app which could be augmented by cloud software and machine learning</a:t>
            </a:r>
          </a:p>
          <a:p>
            <a:pPr marL="228600" indent="-228600" algn="just">
              <a:lnSpc>
                <a:spcPct val="150000"/>
              </a:lnSpc>
              <a:buFont typeface="Courier New" panose="02070309020205020404" pitchFamily="49" charset="0"/>
              <a:buChar char="o"/>
            </a:pPr>
            <a:r>
              <a:rPr lang="en-US" sz="1400" dirty="0">
                <a:solidFill>
                  <a:schemeClr val="bg1">
                    <a:lumMod val="95000"/>
                  </a:schemeClr>
                </a:solidFill>
                <a:latin typeface="Inter" panose="02000503000000020004" pitchFamily="2" charset="0"/>
                <a:ea typeface="Inter" panose="02000503000000020004" pitchFamily="2" charset="0"/>
                <a:cs typeface="Open Sans" panose="020B0606030504020204" pitchFamily="34" charset="0"/>
              </a:rPr>
              <a:t>Meta focused on immersive virtual reality as well as social experiences that connect individuals who live far apart</a:t>
            </a:r>
          </a:p>
        </p:txBody>
      </p:sp>
      <p:sp>
        <p:nvSpPr>
          <p:cNvPr id="42" name="TextBox 41">
            <a:extLst>
              <a:ext uri="{FF2B5EF4-FFF2-40B4-BE49-F238E27FC236}">
                <a16:creationId xmlns:a16="http://schemas.microsoft.com/office/drawing/2014/main" id="{C4BDE980-5511-4C18-B46E-19716A5B144F}"/>
              </a:ext>
            </a:extLst>
          </p:cNvPr>
          <p:cNvSpPr txBox="1"/>
          <p:nvPr/>
        </p:nvSpPr>
        <p:spPr>
          <a:xfrm>
            <a:off x="1323662" y="4627669"/>
            <a:ext cx="4992508" cy="1351588"/>
          </a:xfrm>
          <a:prstGeom prst="rect">
            <a:avLst/>
          </a:prstGeom>
          <a:noFill/>
        </p:spPr>
        <p:txBody>
          <a:bodyPr wrap="square" rtlCol="0">
            <a:spAutoFit/>
          </a:bodyPr>
          <a:lstStyle/>
          <a:p>
            <a:pPr>
              <a:lnSpc>
                <a:spcPct val="150000"/>
              </a:lnSpc>
            </a:pPr>
            <a:r>
              <a:rPr lang="en-US" sz="1400" dirty="0">
                <a:solidFill>
                  <a:schemeClr val="bg1">
                    <a:lumMod val="95000"/>
                  </a:schemeClr>
                </a:solidFill>
                <a:latin typeface="Inter" panose="02000503000000020004" pitchFamily="2" charset="0"/>
                <a:ea typeface="Inter" panose="02000503000000020004" pitchFamily="2" charset="0"/>
                <a:cs typeface="Open Sans" panose="020B0606030504020204" pitchFamily="34" charset="0"/>
              </a:rPr>
              <a:t>Whether you’re a Metaverse believer, skeptic, or somewhere in between, you should become comfortable with the fact that it is too early to know exactly what a “day in the life” might look and feel like when the Metaverse arrives.</a:t>
            </a:r>
          </a:p>
        </p:txBody>
      </p:sp>
      <p:sp>
        <p:nvSpPr>
          <p:cNvPr id="43" name="TextBox 42">
            <a:extLst>
              <a:ext uri="{FF2B5EF4-FFF2-40B4-BE49-F238E27FC236}">
                <a16:creationId xmlns:a16="http://schemas.microsoft.com/office/drawing/2014/main" id="{F5D988BB-7C2B-4001-9F82-8E1B528FD0DE}"/>
              </a:ext>
            </a:extLst>
          </p:cNvPr>
          <p:cNvSpPr txBox="1"/>
          <p:nvPr/>
        </p:nvSpPr>
        <p:spPr>
          <a:xfrm>
            <a:off x="1323662" y="4321683"/>
            <a:ext cx="1944187" cy="307777"/>
          </a:xfrm>
          <a:prstGeom prst="rect">
            <a:avLst/>
          </a:prstGeom>
          <a:noFill/>
        </p:spPr>
        <p:txBody>
          <a:bodyPr wrap="none" rtlCol="0">
            <a:spAutoFit/>
          </a:bodyPr>
          <a:lstStyle/>
          <a:p>
            <a:r>
              <a:rPr lang="en-US" sz="1400" b="1" dirty="0">
                <a:solidFill>
                  <a:schemeClr val="bg1"/>
                </a:solidFill>
                <a:latin typeface="Inter" panose="02000503000000020004" pitchFamily="2" charset="0"/>
                <a:ea typeface="Inter" panose="02000503000000020004" pitchFamily="2" charset="0"/>
                <a:cs typeface="Poppins" panose="00000500000000000000" pitchFamily="2" charset="0"/>
              </a:rPr>
              <a:t>SOMETHING TO KNOW </a:t>
            </a:r>
          </a:p>
        </p:txBody>
      </p:sp>
      <p:sp>
        <p:nvSpPr>
          <p:cNvPr id="2" name="TextBox 1">
            <a:extLst>
              <a:ext uri="{FF2B5EF4-FFF2-40B4-BE49-F238E27FC236}">
                <a16:creationId xmlns:a16="http://schemas.microsoft.com/office/drawing/2014/main" id="{CC2A4EA9-F2DB-C4D0-99E1-2D0CBD0D9C4F}"/>
              </a:ext>
            </a:extLst>
          </p:cNvPr>
          <p:cNvSpPr txBox="1"/>
          <p:nvPr/>
        </p:nvSpPr>
        <p:spPr>
          <a:xfrm>
            <a:off x="463791" y="487776"/>
            <a:ext cx="5128591" cy="769441"/>
          </a:xfrm>
          <a:prstGeom prst="rect">
            <a:avLst/>
          </a:prstGeom>
          <a:noFill/>
        </p:spPr>
        <p:txBody>
          <a:bodyPr wrap="square" rtlCol="0">
            <a:spAutoFit/>
          </a:bodyPr>
          <a:lstStyle/>
          <a:p>
            <a:r>
              <a:rPr lang="en-GB" sz="4400" b="1" dirty="0">
                <a:solidFill>
                  <a:schemeClr val="bg1"/>
                </a:solidFill>
                <a:latin typeface="Inter" panose="02000503000000020004" pitchFamily="2" charset="0"/>
                <a:ea typeface="Inter" panose="02000503000000020004" pitchFamily="2" charset="0"/>
                <a:cs typeface="Poppins SemiBold" panose="00000700000000000000" pitchFamily="2" charset="0"/>
              </a:rPr>
              <a:t>What is Metaverse?</a:t>
            </a:r>
            <a:endParaRPr lang="en-US" sz="4400" b="1" i="1" dirty="0">
              <a:solidFill>
                <a:schemeClr val="bg1"/>
              </a:solidFill>
              <a:latin typeface="Inter" panose="02000503000000020004" pitchFamily="2" charset="0"/>
              <a:ea typeface="Inter" panose="02000503000000020004" pitchFamily="2" charset="0"/>
              <a:cs typeface="Poppins SemiBold" panose="00000700000000000000" pitchFamily="2" charset="0"/>
            </a:endParaRPr>
          </a:p>
        </p:txBody>
      </p:sp>
      <p:cxnSp>
        <p:nvCxnSpPr>
          <p:cNvPr id="4" name="Straight Connector 3">
            <a:extLst>
              <a:ext uri="{FF2B5EF4-FFF2-40B4-BE49-F238E27FC236}">
                <a16:creationId xmlns:a16="http://schemas.microsoft.com/office/drawing/2014/main" id="{B976EB2A-8682-8466-E3D1-2FFF385192D4}"/>
              </a:ext>
            </a:extLst>
          </p:cNvPr>
          <p:cNvCxnSpPr>
            <a:cxnSpLocks/>
          </p:cNvCxnSpPr>
          <p:nvPr/>
        </p:nvCxnSpPr>
        <p:spPr>
          <a:xfrm>
            <a:off x="544217" y="1175430"/>
            <a:ext cx="4583648" cy="0"/>
          </a:xfrm>
          <a:prstGeom prst="line">
            <a:avLst/>
          </a:prstGeom>
          <a:ln w="28575">
            <a:solidFill>
              <a:srgbClr val="7A0BC0"/>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2ED96DD5-7DA4-E456-04AE-A16C11B140E4}"/>
              </a:ext>
            </a:extLst>
          </p:cNvPr>
          <p:cNvSpPr txBox="1"/>
          <p:nvPr/>
        </p:nvSpPr>
        <p:spPr>
          <a:xfrm>
            <a:off x="463790" y="1250584"/>
            <a:ext cx="4990696" cy="461665"/>
          </a:xfrm>
          <a:prstGeom prst="rect">
            <a:avLst/>
          </a:prstGeom>
          <a:noFill/>
        </p:spPr>
        <p:txBody>
          <a:bodyPr wrap="square" rtlCol="0">
            <a:spAutoFit/>
          </a:bodyPr>
          <a:lstStyle/>
          <a:p>
            <a:r>
              <a:rPr lang="en-US" sz="2400" b="1" dirty="0">
                <a:solidFill>
                  <a:schemeClr val="bg1"/>
                </a:solidFill>
                <a:latin typeface="Inter" panose="02000503000000020004" pitchFamily="2" charset="0"/>
                <a:ea typeface="Inter" panose="02000503000000020004" pitchFamily="2" charset="0"/>
                <a:cs typeface="Poppins SemiBold" panose="00000700000000000000" pitchFamily="2" charset="0"/>
              </a:rPr>
              <a:t>CONFUSION AND UNCERTAINTY</a:t>
            </a:r>
            <a:endParaRPr lang="en-US" sz="2400" b="1" i="1" dirty="0">
              <a:solidFill>
                <a:schemeClr val="bg1"/>
              </a:solidFill>
              <a:latin typeface="Inter" panose="02000503000000020004" pitchFamily="2" charset="0"/>
              <a:ea typeface="Inter" panose="02000503000000020004" pitchFamily="2" charset="0"/>
              <a:cs typeface="Poppins SemiBold" panose="00000700000000000000" pitchFamily="2" charset="0"/>
            </a:endParaRPr>
          </a:p>
        </p:txBody>
      </p:sp>
      <p:pic>
        <p:nvPicPr>
          <p:cNvPr id="22" name="Picture Placeholder 21" descr="A picture containing text, person, posing, hairpiece&#10;&#10;Description automatically generated">
            <a:extLst>
              <a:ext uri="{FF2B5EF4-FFF2-40B4-BE49-F238E27FC236}">
                <a16:creationId xmlns:a16="http://schemas.microsoft.com/office/drawing/2014/main" id="{05B75AA1-0D71-E054-AD32-01D7A12F9117}"/>
              </a:ext>
            </a:extLst>
          </p:cNvPr>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t="1352" b="1352"/>
          <a:stretch>
            <a:fillRect/>
          </a:stretch>
        </p:blipFill>
        <p:spPr/>
      </p:pic>
      <p:pic>
        <p:nvPicPr>
          <p:cNvPr id="29" name="Picture Placeholder 28">
            <a:extLst>
              <a:ext uri="{FF2B5EF4-FFF2-40B4-BE49-F238E27FC236}">
                <a16:creationId xmlns:a16="http://schemas.microsoft.com/office/drawing/2014/main" id="{0DA666F8-9474-253B-FB02-D061D3533F21}"/>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t="7807" b="7807"/>
          <a:stretch>
            <a:fillRect/>
          </a:stretch>
        </p:blipFill>
        <p:spPr>
          <a:xfrm>
            <a:off x="6096000" y="0"/>
            <a:ext cx="6096000" cy="3429000"/>
          </a:xfrm>
        </p:spPr>
      </p:pic>
    </p:spTree>
    <p:extLst>
      <p:ext uri="{BB962C8B-B14F-4D97-AF65-F5344CB8AC3E}">
        <p14:creationId xmlns:p14="http://schemas.microsoft.com/office/powerpoint/2010/main" val="40847005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7DC825A-351C-D7B9-4F93-3156E6E45E58}"/>
              </a:ext>
            </a:extLst>
          </p:cNvPr>
          <p:cNvSpPr txBox="1"/>
          <p:nvPr/>
        </p:nvSpPr>
        <p:spPr>
          <a:xfrm>
            <a:off x="463791" y="1719702"/>
            <a:ext cx="4664074" cy="4583242"/>
          </a:xfrm>
          <a:prstGeom prst="rect">
            <a:avLst/>
          </a:prstGeom>
          <a:noFill/>
        </p:spPr>
        <p:txBody>
          <a:bodyPr wrap="square" rtlCol="0">
            <a:spAutoFit/>
          </a:bodyPr>
          <a:lstStyle/>
          <a:p>
            <a:pPr algn="just">
              <a:lnSpc>
                <a:spcPct val="150000"/>
              </a:lnSpc>
            </a:pPr>
            <a:r>
              <a:rPr lang="en-US" sz="1400" dirty="0">
                <a:solidFill>
                  <a:schemeClr val="bg1">
                    <a:lumMod val="95000"/>
                  </a:schemeClr>
                </a:solidFill>
                <a:latin typeface="Inter" panose="02000503000000020004" pitchFamily="2" charset="0"/>
                <a:ea typeface="Inter" panose="02000503000000020004" pitchFamily="2" charset="0"/>
                <a:cs typeface="Open Sans" panose="020B0606030504020204" pitchFamily="34" charset="0"/>
              </a:rPr>
              <a:t>As the newest buzzword in the tech sector, "metaverse" has the potential to open up new growth prospects for companies by enabling them to provide their clients with highly immersive and engaging digital experiences. When Facebook renamed itself ‘’Meta’’ in October 2021, the term "metaverse" passed from the realm of tech nerds to the general public. In the same way, many people believe that the "metaverse" will create a new era of the internet. Facebook has become the most outspoken about the next big thing.</a:t>
            </a:r>
          </a:p>
          <a:p>
            <a:pPr algn="just">
              <a:lnSpc>
                <a:spcPct val="150000"/>
              </a:lnSpc>
            </a:pPr>
            <a:r>
              <a:rPr lang="en-US" sz="1400" dirty="0">
                <a:solidFill>
                  <a:schemeClr val="bg1">
                    <a:lumMod val="95000"/>
                  </a:schemeClr>
                </a:solidFill>
                <a:latin typeface="Inter" panose="02000503000000020004" pitchFamily="2" charset="0"/>
                <a:ea typeface="Inter" panose="02000503000000020004" pitchFamily="2" charset="0"/>
                <a:cs typeface="Open Sans" panose="020B0606030504020204" pitchFamily="34" charset="0"/>
              </a:rPr>
              <a:t>Advancements in technology, like augmented reality and virtual reality, have become more widely available due to smaller and more efficient headgear. As soon as the internet was discovered, many people predicted that everyone would be immersed in cyberspace.</a:t>
            </a:r>
          </a:p>
        </p:txBody>
      </p:sp>
      <p:sp>
        <p:nvSpPr>
          <p:cNvPr id="12" name="TextBox 11">
            <a:extLst>
              <a:ext uri="{FF2B5EF4-FFF2-40B4-BE49-F238E27FC236}">
                <a16:creationId xmlns:a16="http://schemas.microsoft.com/office/drawing/2014/main" id="{3F062E41-807C-2659-B6A4-501D6DE1E672}"/>
              </a:ext>
            </a:extLst>
          </p:cNvPr>
          <p:cNvSpPr txBox="1"/>
          <p:nvPr/>
        </p:nvSpPr>
        <p:spPr>
          <a:xfrm>
            <a:off x="463791" y="487776"/>
            <a:ext cx="5128591" cy="769441"/>
          </a:xfrm>
          <a:prstGeom prst="rect">
            <a:avLst/>
          </a:prstGeom>
          <a:noFill/>
        </p:spPr>
        <p:txBody>
          <a:bodyPr wrap="square" rtlCol="0">
            <a:spAutoFit/>
          </a:bodyPr>
          <a:lstStyle/>
          <a:p>
            <a:r>
              <a:rPr lang="en-GB" sz="4400" b="1" dirty="0">
                <a:solidFill>
                  <a:schemeClr val="bg1"/>
                </a:solidFill>
                <a:latin typeface="Inter" panose="02000503000000020004" pitchFamily="2" charset="0"/>
                <a:ea typeface="Inter" panose="02000503000000020004" pitchFamily="2" charset="0"/>
                <a:cs typeface="Poppins SemiBold" panose="00000700000000000000" pitchFamily="2" charset="0"/>
              </a:rPr>
              <a:t>What is Metaverse?</a:t>
            </a:r>
            <a:endParaRPr lang="en-US" sz="4400" b="1" i="1" dirty="0">
              <a:solidFill>
                <a:schemeClr val="bg1"/>
              </a:solidFill>
              <a:latin typeface="Inter" panose="02000503000000020004" pitchFamily="2" charset="0"/>
              <a:ea typeface="Inter" panose="02000503000000020004" pitchFamily="2" charset="0"/>
              <a:cs typeface="Poppins SemiBold" panose="00000700000000000000" pitchFamily="2" charset="0"/>
            </a:endParaRPr>
          </a:p>
        </p:txBody>
      </p:sp>
      <p:cxnSp>
        <p:nvCxnSpPr>
          <p:cNvPr id="13" name="Straight Connector 12">
            <a:extLst>
              <a:ext uri="{FF2B5EF4-FFF2-40B4-BE49-F238E27FC236}">
                <a16:creationId xmlns:a16="http://schemas.microsoft.com/office/drawing/2014/main" id="{097B492D-2C9D-782D-4D4A-62B1D6CB27E1}"/>
              </a:ext>
            </a:extLst>
          </p:cNvPr>
          <p:cNvCxnSpPr>
            <a:cxnSpLocks/>
          </p:cNvCxnSpPr>
          <p:nvPr/>
        </p:nvCxnSpPr>
        <p:spPr>
          <a:xfrm>
            <a:off x="544217" y="1175430"/>
            <a:ext cx="4583648" cy="0"/>
          </a:xfrm>
          <a:prstGeom prst="line">
            <a:avLst/>
          </a:prstGeom>
          <a:ln w="28575">
            <a:solidFill>
              <a:srgbClr val="7A0BC0"/>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1F0E9BA5-1ED6-46EB-DB85-66B48E3FA737}"/>
              </a:ext>
            </a:extLst>
          </p:cNvPr>
          <p:cNvSpPr txBox="1"/>
          <p:nvPr/>
        </p:nvSpPr>
        <p:spPr>
          <a:xfrm>
            <a:off x="460045" y="1257217"/>
            <a:ext cx="4990696" cy="461665"/>
          </a:xfrm>
          <a:prstGeom prst="rect">
            <a:avLst/>
          </a:prstGeom>
          <a:noFill/>
        </p:spPr>
        <p:txBody>
          <a:bodyPr wrap="square" rtlCol="0">
            <a:spAutoFit/>
          </a:bodyPr>
          <a:lstStyle/>
          <a:p>
            <a:r>
              <a:rPr lang="en-US" sz="2400" b="1" dirty="0">
                <a:solidFill>
                  <a:schemeClr val="bg1"/>
                </a:solidFill>
                <a:latin typeface="Inter" panose="02000503000000020004" pitchFamily="2" charset="0"/>
                <a:ea typeface="Inter" panose="02000503000000020004" pitchFamily="2" charset="0"/>
                <a:cs typeface="Poppins SemiBold" panose="00000700000000000000" pitchFamily="2" charset="0"/>
              </a:rPr>
              <a:t>THE NEXT INTERNET</a:t>
            </a:r>
            <a:endParaRPr lang="en-US" sz="2400" b="1" i="1" dirty="0">
              <a:solidFill>
                <a:schemeClr val="bg1"/>
              </a:solidFill>
              <a:latin typeface="Inter" panose="02000503000000020004" pitchFamily="2" charset="0"/>
              <a:ea typeface="Inter" panose="02000503000000020004" pitchFamily="2" charset="0"/>
              <a:cs typeface="Poppins SemiBold" panose="00000700000000000000" pitchFamily="2" charset="0"/>
            </a:endParaRPr>
          </a:p>
        </p:txBody>
      </p:sp>
      <p:pic>
        <p:nvPicPr>
          <p:cNvPr id="9" name="Picture Placeholder 8" descr="A picture containing logo&#10;&#10;Description automatically generated">
            <a:extLst>
              <a:ext uri="{FF2B5EF4-FFF2-40B4-BE49-F238E27FC236}">
                <a16:creationId xmlns:a16="http://schemas.microsoft.com/office/drawing/2014/main" id="{48CC3DD5-A3B3-838A-6D22-AEA32657B70B}"/>
              </a:ext>
            </a:extLst>
          </p:cNvPr>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l="18200" r="18200"/>
          <a:stretch>
            <a:fillRect/>
          </a:stretch>
        </p:blipFill>
        <p:spPr/>
      </p:pic>
    </p:spTree>
    <p:extLst>
      <p:ext uri="{BB962C8B-B14F-4D97-AF65-F5344CB8AC3E}">
        <p14:creationId xmlns:p14="http://schemas.microsoft.com/office/powerpoint/2010/main" val="33451836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5780FC7C-4EC8-4BAD-8E7A-69B4D489CAC0}"/>
              </a:ext>
            </a:extLst>
          </p:cNvPr>
          <p:cNvSpPr txBox="1"/>
          <p:nvPr/>
        </p:nvSpPr>
        <p:spPr>
          <a:xfrm>
            <a:off x="6657645" y="1348873"/>
            <a:ext cx="4664074" cy="1351588"/>
          </a:xfrm>
          <a:prstGeom prst="rect">
            <a:avLst/>
          </a:prstGeom>
          <a:noFill/>
        </p:spPr>
        <p:txBody>
          <a:bodyPr wrap="square" rtlCol="0">
            <a:spAutoFit/>
          </a:bodyPr>
          <a:lstStyle/>
          <a:p>
            <a:pPr algn="just">
              <a:lnSpc>
                <a:spcPct val="150000"/>
              </a:lnSpc>
            </a:pPr>
            <a:r>
              <a:rPr lang="en-US" sz="1400" dirty="0">
                <a:solidFill>
                  <a:schemeClr val="bg1">
                    <a:lumMod val="95000"/>
                  </a:schemeClr>
                </a:solidFill>
                <a:latin typeface="Inter" panose="02000503000000020004" pitchFamily="2" charset="0"/>
                <a:ea typeface="Inter" panose="02000503000000020004" pitchFamily="2" charset="0"/>
                <a:cs typeface="Open Sans" panose="020B0606030504020204" pitchFamily="34" charset="0"/>
              </a:rPr>
              <a:t>At the moment, we aren't even aware of the extent to which we are interconnected via the internet.</a:t>
            </a:r>
          </a:p>
          <a:p>
            <a:pPr algn="just">
              <a:lnSpc>
                <a:spcPct val="150000"/>
              </a:lnSpc>
            </a:pPr>
            <a:r>
              <a:rPr lang="en-US" sz="1400" dirty="0">
                <a:solidFill>
                  <a:schemeClr val="bg1">
                    <a:lumMod val="95000"/>
                  </a:schemeClr>
                </a:solidFill>
                <a:latin typeface="Inter" panose="02000503000000020004" pitchFamily="2" charset="0"/>
                <a:ea typeface="Inter" panose="02000503000000020004" pitchFamily="2" charset="0"/>
                <a:cs typeface="Open Sans" panose="020B0606030504020204" pitchFamily="34" charset="0"/>
              </a:rPr>
              <a:t>Here are a few reasons why the Metaverse is the wave of the future.</a:t>
            </a:r>
          </a:p>
        </p:txBody>
      </p:sp>
      <p:sp>
        <p:nvSpPr>
          <p:cNvPr id="2" name="TextBox 1">
            <a:extLst>
              <a:ext uri="{FF2B5EF4-FFF2-40B4-BE49-F238E27FC236}">
                <a16:creationId xmlns:a16="http://schemas.microsoft.com/office/drawing/2014/main" id="{680A4DB2-8DA9-C7C1-9DD4-5216E2871EBE}"/>
              </a:ext>
            </a:extLst>
          </p:cNvPr>
          <p:cNvSpPr txBox="1"/>
          <p:nvPr/>
        </p:nvSpPr>
        <p:spPr>
          <a:xfrm>
            <a:off x="6657645" y="487776"/>
            <a:ext cx="5128591" cy="769441"/>
          </a:xfrm>
          <a:prstGeom prst="rect">
            <a:avLst/>
          </a:prstGeom>
          <a:noFill/>
        </p:spPr>
        <p:txBody>
          <a:bodyPr wrap="square" rtlCol="0">
            <a:spAutoFit/>
          </a:bodyPr>
          <a:lstStyle/>
          <a:p>
            <a:r>
              <a:rPr lang="en-GB" sz="4400" b="1" dirty="0">
                <a:solidFill>
                  <a:schemeClr val="bg1"/>
                </a:solidFill>
                <a:latin typeface="Inter" panose="02000503000000020004" pitchFamily="2" charset="0"/>
                <a:ea typeface="Inter" panose="02000503000000020004" pitchFamily="2" charset="0"/>
                <a:cs typeface="Poppins SemiBold" panose="00000700000000000000" pitchFamily="2" charset="0"/>
              </a:rPr>
              <a:t>What is Metaverse?</a:t>
            </a:r>
            <a:endParaRPr lang="en-US" sz="4400" b="1" i="1" dirty="0">
              <a:solidFill>
                <a:schemeClr val="bg1"/>
              </a:solidFill>
              <a:latin typeface="Inter" panose="02000503000000020004" pitchFamily="2" charset="0"/>
              <a:ea typeface="Inter" panose="02000503000000020004" pitchFamily="2" charset="0"/>
              <a:cs typeface="Poppins SemiBold" panose="00000700000000000000" pitchFamily="2" charset="0"/>
            </a:endParaRPr>
          </a:p>
        </p:txBody>
      </p:sp>
      <p:cxnSp>
        <p:nvCxnSpPr>
          <p:cNvPr id="4" name="Straight Connector 3">
            <a:extLst>
              <a:ext uri="{FF2B5EF4-FFF2-40B4-BE49-F238E27FC236}">
                <a16:creationId xmlns:a16="http://schemas.microsoft.com/office/drawing/2014/main" id="{B0208DFD-559B-45E9-5C94-236FD89E0FE3}"/>
              </a:ext>
            </a:extLst>
          </p:cNvPr>
          <p:cNvCxnSpPr>
            <a:cxnSpLocks/>
          </p:cNvCxnSpPr>
          <p:nvPr/>
        </p:nvCxnSpPr>
        <p:spPr>
          <a:xfrm>
            <a:off x="6738071" y="1175430"/>
            <a:ext cx="4583648" cy="0"/>
          </a:xfrm>
          <a:prstGeom prst="line">
            <a:avLst/>
          </a:prstGeom>
          <a:ln w="28575">
            <a:solidFill>
              <a:srgbClr val="7A0BC0"/>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19051B9B-B199-1EF1-D651-89911FCAAA5E}"/>
              </a:ext>
            </a:extLst>
          </p:cNvPr>
          <p:cNvSpPr txBox="1"/>
          <p:nvPr/>
        </p:nvSpPr>
        <p:spPr>
          <a:xfrm>
            <a:off x="6657645" y="2792117"/>
            <a:ext cx="4664074" cy="3105915"/>
          </a:xfrm>
          <a:prstGeom prst="rect">
            <a:avLst/>
          </a:prstGeom>
          <a:noFill/>
        </p:spPr>
        <p:txBody>
          <a:bodyPr wrap="square" rtlCol="0">
            <a:spAutoFit/>
          </a:bodyPr>
          <a:lstStyle/>
          <a:p>
            <a:pPr algn="just">
              <a:lnSpc>
                <a:spcPct val="150000"/>
              </a:lnSpc>
            </a:pPr>
            <a:r>
              <a:rPr lang="en-US" sz="2000" b="1" dirty="0">
                <a:solidFill>
                  <a:schemeClr val="bg1">
                    <a:lumMod val="95000"/>
                  </a:schemeClr>
                </a:solidFill>
                <a:latin typeface="Inter" panose="02000503000000020004" pitchFamily="2" charset="0"/>
                <a:ea typeface="Inter" panose="02000503000000020004" pitchFamily="2" charset="0"/>
                <a:cs typeface="Open Sans" panose="020B0606030504020204" pitchFamily="34" charset="0"/>
              </a:rPr>
              <a:t>INTERACTION</a:t>
            </a:r>
          </a:p>
          <a:p>
            <a:pPr algn="just">
              <a:lnSpc>
                <a:spcPct val="150000"/>
              </a:lnSpc>
            </a:pPr>
            <a:r>
              <a:rPr lang="en-US" sz="1400" dirty="0">
                <a:solidFill>
                  <a:schemeClr val="bg1">
                    <a:lumMod val="95000"/>
                  </a:schemeClr>
                </a:solidFill>
                <a:latin typeface="Inter" panose="02000503000000020004" pitchFamily="2" charset="0"/>
                <a:ea typeface="Inter" panose="02000503000000020004" pitchFamily="2" charset="0"/>
                <a:cs typeface="Open Sans" panose="020B0606030504020204" pitchFamily="34" charset="0"/>
              </a:rPr>
              <a:t>The current and future state of metaverse opportunities allows us to offer how things can be seen from a different perspective, such as while interacting with friends and family during video chats or in workplace meetings. Face-to-face experiences may also be beneficial in hybrid situations such as meeting with a teacher, consulting with a doctor, personalizing clothes, having a good time at an art display, or simply browsing the sales. </a:t>
            </a:r>
          </a:p>
        </p:txBody>
      </p:sp>
      <p:pic>
        <p:nvPicPr>
          <p:cNvPr id="21" name="Picture Placeholder 20" descr="A picture containing light&#10;&#10;Description automatically generated">
            <a:extLst>
              <a:ext uri="{FF2B5EF4-FFF2-40B4-BE49-F238E27FC236}">
                <a16:creationId xmlns:a16="http://schemas.microsoft.com/office/drawing/2014/main" id="{ABD599FE-0823-C751-FC44-9D5658B84879}"/>
              </a:ext>
            </a:extLst>
          </p:cNvPr>
          <p:cNvPicPr>
            <a:picLocks noGrp="1" noChangeAspect="1"/>
          </p:cNvPicPr>
          <p:nvPr>
            <p:ph type="pic" sz="quarter" idx="12"/>
          </p:nvPr>
        </p:nvPicPr>
        <p:blipFill>
          <a:blip r:embed="rId3">
            <a:extLst>
              <a:ext uri="{28A0092B-C50C-407E-A947-70E740481C1C}">
                <a14:useLocalDpi xmlns:a14="http://schemas.microsoft.com/office/drawing/2010/main" val="0"/>
              </a:ext>
            </a:extLst>
          </a:blip>
          <a:srcRect l="20370" r="20370"/>
          <a:stretch>
            <a:fillRect/>
          </a:stretch>
        </p:blipFill>
        <p:spPr/>
      </p:pic>
    </p:spTree>
    <p:extLst>
      <p:ext uri="{BB962C8B-B14F-4D97-AF65-F5344CB8AC3E}">
        <p14:creationId xmlns:p14="http://schemas.microsoft.com/office/powerpoint/2010/main" val="30813424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Placeholder 14" descr="Text, letter&#10;&#10;Description automatically generated">
            <a:extLst>
              <a:ext uri="{FF2B5EF4-FFF2-40B4-BE49-F238E27FC236}">
                <a16:creationId xmlns:a16="http://schemas.microsoft.com/office/drawing/2014/main" id="{7927E591-1EA2-0D6C-B28A-801E108F00EC}"/>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2306" r="2306"/>
          <a:stretch>
            <a:fillRect/>
          </a:stretch>
        </p:blipFill>
        <p:spPr/>
      </p:pic>
      <p:sp>
        <p:nvSpPr>
          <p:cNvPr id="5" name="TextBox 4">
            <a:extLst>
              <a:ext uri="{FF2B5EF4-FFF2-40B4-BE49-F238E27FC236}">
                <a16:creationId xmlns:a16="http://schemas.microsoft.com/office/drawing/2014/main" id="{EE23CE22-6EFE-31B9-4B5B-8AB1C1207F39}"/>
              </a:ext>
            </a:extLst>
          </p:cNvPr>
          <p:cNvSpPr txBox="1"/>
          <p:nvPr/>
        </p:nvSpPr>
        <p:spPr>
          <a:xfrm>
            <a:off x="6657645" y="1175430"/>
            <a:ext cx="4664074" cy="5506572"/>
          </a:xfrm>
          <a:prstGeom prst="rect">
            <a:avLst/>
          </a:prstGeom>
          <a:noFill/>
        </p:spPr>
        <p:txBody>
          <a:bodyPr wrap="square" rtlCol="0">
            <a:spAutoFit/>
          </a:bodyPr>
          <a:lstStyle/>
          <a:p>
            <a:pPr algn="just">
              <a:lnSpc>
                <a:spcPct val="150000"/>
              </a:lnSpc>
            </a:pPr>
            <a:r>
              <a:rPr lang="en-US" sz="2000" b="1" dirty="0">
                <a:solidFill>
                  <a:schemeClr val="bg1">
                    <a:lumMod val="95000"/>
                  </a:schemeClr>
                </a:solidFill>
                <a:latin typeface="Inter" panose="02000503000000020004" pitchFamily="2" charset="0"/>
                <a:ea typeface="Inter" panose="02000503000000020004" pitchFamily="2" charset="0"/>
                <a:cs typeface="Open Sans" panose="020B0606030504020204" pitchFamily="34" charset="0"/>
              </a:rPr>
              <a:t>CREATIVITY</a:t>
            </a:r>
            <a:r>
              <a:rPr lang="en-US" sz="1400" b="1" dirty="0">
                <a:solidFill>
                  <a:schemeClr val="bg1">
                    <a:lumMod val="95000"/>
                  </a:schemeClr>
                </a:solidFill>
                <a:latin typeface="Inter" panose="02000503000000020004" pitchFamily="2" charset="0"/>
                <a:ea typeface="Inter" panose="02000503000000020004" pitchFamily="2" charset="0"/>
                <a:cs typeface="Open Sans" panose="020B0606030504020204" pitchFamily="34" charset="0"/>
              </a:rPr>
              <a:t> </a:t>
            </a:r>
          </a:p>
          <a:p>
            <a:pPr algn="just">
              <a:lnSpc>
                <a:spcPct val="150000"/>
              </a:lnSpc>
            </a:pPr>
            <a:r>
              <a:rPr lang="en-US" sz="1400" dirty="0">
                <a:solidFill>
                  <a:schemeClr val="bg1">
                    <a:lumMod val="95000"/>
                  </a:schemeClr>
                </a:solidFill>
                <a:latin typeface="Inter" panose="02000503000000020004" pitchFamily="2" charset="0"/>
                <a:ea typeface="Inter" panose="02000503000000020004" pitchFamily="2" charset="0"/>
                <a:cs typeface="Open Sans" panose="020B0606030504020204" pitchFamily="34" charset="0"/>
              </a:rPr>
              <a:t>Technology like 5G will allow for higher-quality, faster, and more widely available productions regarding future advancements. Combining data and AI would make it easier to implement dynamic creativity in video game programming and augmented reality (AR) and hybrid experiences at events such as festivals and stadiums. Much cutting-edge technology is already abundant on the market. </a:t>
            </a:r>
          </a:p>
          <a:p>
            <a:pPr algn="just">
              <a:lnSpc>
                <a:spcPct val="150000"/>
              </a:lnSpc>
            </a:pPr>
            <a:r>
              <a:rPr lang="en-US" sz="1400" dirty="0">
                <a:solidFill>
                  <a:schemeClr val="bg1">
                    <a:lumMod val="95000"/>
                  </a:schemeClr>
                </a:solidFill>
                <a:latin typeface="Inter" panose="02000503000000020004" pitchFamily="2" charset="0"/>
                <a:ea typeface="Inter" panose="02000503000000020004" pitchFamily="2" charset="0"/>
                <a:cs typeface="Open Sans" panose="020B0606030504020204" pitchFamily="34" charset="0"/>
              </a:rPr>
              <a:t> </a:t>
            </a:r>
            <a:r>
              <a:rPr lang="en-US" sz="2000" b="1" dirty="0">
                <a:solidFill>
                  <a:schemeClr val="bg1">
                    <a:lumMod val="95000"/>
                  </a:schemeClr>
                </a:solidFill>
                <a:latin typeface="Inter" panose="02000503000000020004" pitchFamily="2" charset="0"/>
                <a:ea typeface="Inter" panose="02000503000000020004" pitchFamily="2" charset="0"/>
                <a:cs typeface="Open Sans" panose="020B0606030504020204" pitchFamily="34" charset="0"/>
              </a:rPr>
              <a:t>CAREER OPPORTUNITY </a:t>
            </a:r>
          </a:p>
          <a:p>
            <a:pPr algn="just">
              <a:lnSpc>
                <a:spcPct val="150000"/>
              </a:lnSpc>
            </a:pPr>
            <a:r>
              <a:rPr lang="en-US" sz="1400" dirty="0">
                <a:solidFill>
                  <a:schemeClr val="bg1">
                    <a:lumMod val="95000"/>
                  </a:schemeClr>
                </a:solidFill>
                <a:latin typeface="Inter" panose="02000503000000020004" pitchFamily="2" charset="0"/>
                <a:ea typeface="Inter" panose="02000503000000020004" pitchFamily="2" charset="0"/>
                <a:cs typeface="Open Sans" panose="020B0606030504020204" pitchFamily="34" charset="0"/>
              </a:rPr>
              <a:t>Many new jobs in high-demand fields, including animation, programming, sound design, and art. Speculation among the general public is on who will be in charge of conceiving the Metaverse's foreseeable future. Since it will be a welcoming environment, hopes are high that Metaverse will introduce new courses to help cultivate new talent. However, it will be some time until things begin to get going. </a:t>
            </a:r>
          </a:p>
        </p:txBody>
      </p:sp>
      <p:sp>
        <p:nvSpPr>
          <p:cNvPr id="8" name="TextBox 7">
            <a:extLst>
              <a:ext uri="{FF2B5EF4-FFF2-40B4-BE49-F238E27FC236}">
                <a16:creationId xmlns:a16="http://schemas.microsoft.com/office/drawing/2014/main" id="{FEAC9220-E3A8-A9C4-53F5-92D7E43F2ABE}"/>
              </a:ext>
            </a:extLst>
          </p:cNvPr>
          <p:cNvSpPr txBox="1"/>
          <p:nvPr/>
        </p:nvSpPr>
        <p:spPr>
          <a:xfrm>
            <a:off x="6657645" y="487776"/>
            <a:ext cx="5128591" cy="769441"/>
          </a:xfrm>
          <a:prstGeom prst="rect">
            <a:avLst/>
          </a:prstGeom>
          <a:noFill/>
        </p:spPr>
        <p:txBody>
          <a:bodyPr wrap="square" rtlCol="0">
            <a:spAutoFit/>
          </a:bodyPr>
          <a:lstStyle/>
          <a:p>
            <a:r>
              <a:rPr lang="en-GB" sz="4400" b="1" dirty="0">
                <a:solidFill>
                  <a:schemeClr val="bg1"/>
                </a:solidFill>
                <a:latin typeface="Inter" panose="02000503000000020004" pitchFamily="2" charset="0"/>
                <a:ea typeface="Inter" panose="02000503000000020004" pitchFamily="2" charset="0"/>
                <a:cs typeface="Poppins SemiBold" panose="00000700000000000000" pitchFamily="2" charset="0"/>
              </a:rPr>
              <a:t>What is Metaverse?</a:t>
            </a:r>
            <a:endParaRPr lang="en-US" sz="4400" b="1" i="1" dirty="0">
              <a:solidFill>
                <a:schemeClr val="bg1"/>
              </a:solidFill>
              <a:latin typeface="Inter" panose="02000503000000020004" pitchFamily="2" charset="0"/>
              <a:ea typeface="Inter" panose="02000503000000020004" pitchFamily="2" charset="0"/>
              <a:cs typeface="Poppins SemiBold" panose="00000700000000000000" pitchFamily="2" charset="0"/>
            </a:endParaRPr>
          </a:p>
        </p:txBody>
      </p:sp>
      <p:cxnSp>
        <p:nvCxnSpPr>
          <p:cNvPr id="9" name="Straight Connector 8">
            <a:extLst>
              <a:ext uri="{FF2B5EF4-FFF2-40B4-BE49-F238E27FC236}">
                <a16:creationId xmlns:a16="http://schemas.microsoft.com/office/drawing/2014/main" id="{5AFA9215-90A9-64B5-5717-081EB1C146BF}"/>
              </a:ext>
            </a:extLst>
          </p:cNvPr>
          <p:cNvCxnSpPr>
            <a:cxnSpLocks/>
          </p:cNvCxnSpPr>
          <p:nvPr/>
        </p:nvCxnSpPr>
        <p:spPr>
          <a:xfrm>
            <a:off x="6738071" y="1175430"/>
            <a:ext cx="4583648" cy="0"/>
          </a:xfrm>
          <a:prstGeom prst="line">
            <a:avLst/>
          </a:prstGeom>
          <a:ln w="28575">
            <a:solidFill>
              <a:srgbClr val="7A0BC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24313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84449F-9821-80E2-0501-17E47A1D5093}"/>
              </a:ext>
            </a:extLst>
          </p:cNvPr>
          <p:cNvSpPr txBox="1"/>
          <p:nvPr/>
        </p:nvSpPr>
        <p:spPr>
          <a:xfrm>
            <a:off x="738200" y="367996"/>
            <a:ext cx="4990696" cy="769441"/>
          </a:xfrm>
          <a:prstGeom prst="rect">
            <a:avLst/>
          </a:prstGeom>
          <a:noFill/>
        </p:spPr>
        <p:txBody>
          <a:bodyPr wrap="square" rtlCol="0">
            <a:spAutoFit/>
          </a:bodyPr>
          <a:lstStyle/>
          <a:p>
            <a:r>
              <a:rPr lang="en-GB" sz="4400" b="1" dirty="0">
                <a:solidFill>
                  <a:schemeClr val="bg1"/>
                </a:solidFill>
                <a:latin typeface="Inter" panose="02000503000000020004" pitchFamily="2" charset="0"/>
                <a:ea typeface="Inter" panose="02000503000000020004" pitchFamily="2" charset="0"/>
                <a:cs typeface="Poppins SemiBold" panose="00000700000000000000" pitchFamily="2" charset="0"/>
              </a:rPr>
              <a:t>REFERANCE</a:t>
            </a:r>
            <a:endParaRPr lang="en-US" sz="4400" b="1" i="1" dirty="0">
              <a:solidFill>
                <a:schemeClr val="bg1"/>
              </a:solidFill>
              <a:latin typeface="Inter" panose="02000503000000020004" pitchFamily="2" charset="0"/>
              <a:ea typeface="Inter" panose="02000503000000020004" pitchFamily="2" charset="0"/>
              <a:cs typeface="Poppins SemiBold" panose="00000700000000000000" pitchFamily="2" charset="0"/>
            </a:endParaRPr>
          </a:p>
        </p:txBody>
      </p:sp>
      <p:sp>
        <p:nvSpPr>
          <p:cNvPr id="5" name="TextBox 4">
            <a:extLst>
              <a:ext uri="{FF2B5EF4-FFF2-40B4-BE49-F238E27FC236}">
                <a16:creationId xmlns:a16="http://schemas.microsoft.com/office/drawing/2014/main" id="{7A37D575-9308-5757-C118-E98D86BB8D94}"/>
              </a:ext>
            </a:extLst>
          </p:cNvPr>
          <p:cNvSpPr txBox="1"/>
          <p:nvPr/>
        </p:nvSpPr>
        <p:spPr>
          <a:xfrm>
            <a:off x="765415" y="1185308"/>
            <a:ext cx="10138373" cy="2159502"/>
          </a:xfrm>
          <a:prstGeom prst="rect">
            <a:avLst/>
          </a:prstGeom>
          <a:noFill/>
        </p:spPr>
        <p:txBody>
          <a:bodyPr wrap="square" rtlCol="0">
            <a:spAutoFit/>
          </a:bodyPr>
          <a:lstStyle/>
          <a:p>
            <a:pPr marL="342900" indent="-342900">
              <a:lnSpc>
                <a:spcPct val="250000"/>
              </a:lnSpc>
              <a:buFont typeface="Arial" panose="020B0604020202020204" pitchFamily="34" charset="0"/>
              <a:buChar char="•"/>
            </a:pPr>
            <a:r>
              <a:rPr lang="en-US" sz="1400" b="1" dirty="0">
                <a:solidFill>
                  <a:schemeClr val="bg1"/>
                </a:solidFill>
                <a:latin typeface="Inter" panose="02000503000000020004" pitchFamily="2" charset="0"/>
                <a:ea typeface="Inter" panose="02000503000000020004" pitchFamily="2" charset="0"/>
                <a:cs typeface="Poppins SemiBold" panose="00000700000000000000" pitchFamily="2" charset="0"/>
                <a:hlinkClick r:id="rId2"/>
              </a:rPr>
              <a:t>https://www.brisklogic.co/is-metaverse-the-next-internet-revolution/</a:t>
            </a:r>
            <a:endParaRPr lang="en-US" sz="1400" b="1" dirty="0">
              <a:solidFill>
                <a:schemeClr val="bg1"/>
              </a:solidFill>
              <a:latin typeface="Inter" panose="02000503000000020004" pitchFamily="2" charset="0"/>
              <a:ea typeface="Inter" panose="02000503000000020004" pitchFamily="2" charset="0"/>
              <a:cs typeface="Poppins SemiBold" panose="00000700000000000000" pitchFamily="2" charset="0"/>
            </a:endParaRPr>
          </a:p>
          <a:p>
            <a:pPr marL="342900" indent="-342900">
              <a:lnSpc>
                <a:spcPct val="250000"/>
              </a:lnSpc>
              <a:buFont typeface="Arial" panose="020B0604020202020204" pitchFamily="34" charset="0"/>
              <a:buChar char="•"/>
            </a:pPr>
            <a:r>
              <a:rPr lang="en-US" sz="1400" b="1" i="1" dirty="0">
                <a:solidFill>
                  <a:schemeClr val="bg1"/>
                </a:solidFill>
                <a:latin typeface="Inter" panose="02000503000000020004" pitchFamily="2" charset="0"/>
                <a:ea typeface="Inter" panose="02000503000000020004" pitchFamily="2" charset="0"/>
                <a:cs typeface="Poppins SemiBold" panose="00000700000000000000" pitchFamily="2" charset="0"/>
                <a:hlinkClick r:id="rId3"/>
              </a:rPr>
              <a:t>https://www.zenesys.com/blog/metaverse-the-next-internet-revolution#:~:text=Metaverse%20is%20the%20invention%20of,headsets%20like%20the%20Oculus%20Quest</a:t>
            </a:r>
            <a:r>
              <a:rPr lang="en-US" sz="1400" b="1" i="1" dirty="0">
                <a:solidFill>
                  <a:schemeClr val="bg1"/>
                </a:solidFill>
                <a:latin typeface="Inter" panose="02000503000000020004" pitchFamily="2" charset="0"/>
                <a:ea typeface="Inter" panose="02000503000000020004" pitchFamily="2" charset="0"/>
                <a:cs typeface="Poppins SemiBold" panose="00000700000000000000" pitchFamily="2" charset="0"/>
              </a:rPr>
              <a:t>.</a:t>
            </a:r>
          </a:p>
          <a:p>
            <a:pPr marL="342900" indent="-342900">
              <a:lnSpc>
                <a:spcPct val="250000"/>
              </a:lnSpc>
              <a:buFont typeface="Arial" panose="020B0604020202020204" pitchFamily="34" charset="0"/>
              <a:buChar char="•"/>
            </a:pPr>
            <a:r>
              <a:rPr lang="en-US" sz="1400" b="1" i="1" dirty="0">
                <a:solidFill>
                  <a:schemeClr val="bg1"/>
                </a:solidFill>
                <a:latin typeface="Inter" panose="02000503000000020004" pitchFamily="2" charset="0"/>
                <a:ea typeface="Inter" panose="02000503000000020004" pitchFamily="2" charset="0"/>
                <a:cs typeface="Poppins SemiBold" panose="00000700000000000000" pitchFamily="2" charset="0"/>
                <a:hlinkClick r:id="rId4"/>
              </a:rPr>
              <a:t>https://en.wikipedia.org/wiki/Metaverse</a:t>
            </a:r>
            <a:endParaRPr lang="en-US" sz="2000" b="1" dirty="0">
              <a:solidFill>
                <a:schemeClr val="bg1"/>
              </a:solidFill>
              <a:latin typeface="Inter" panose="02000503000000020004" pitchFamily="2" charset="0"/>
              <a:ea typeface="Inter" panose="02000503000000020004" pitchFamily="2" charset="0"/>
              <a:cs typeface="Poppins SemiBold" panose="00000700000000000000" pitchFamily="2" charset="0"/>
            </a:endParaRPr>
          </a:p>
        </p:txBody>
      </p:sp>
      <p:cxnSp>
        <p:nvCxnSpPr>
          <p:cNvPr id="6" name="Straight Connector 5">
            <a:extLst>
              <a:ext uri="{FF2B5EF4-FFF2-40B4-BE49-F238E27FC236}">
                <a16:creationId xmlns:a16="http://schemas.microsoft.com/office/drawing/2014/main" id="{C484C9BF-8AFF-2E40-2377-36D21EC89DAF}"/>
              </a:ext>
            </a:extLst>
          </p:cNvPr>
          <p:cNvCxnSpPr>
            <a:cxnSpLocks/>
          </p:cNvCxnSpPr>
          <p:nvPr/>
        </p:nvCxnSpPr>
        <p:spPr>
          <a:xfrm>
            <a:off x="818626" y="1055650"/>
            <a:ext cx="2692325" cy="0"/>
          </a:xfrm>
          <a:prstGeom prst="line">
            <a:avLst/>
          </a:prstGeom>
          <a:ln w="28575">
            <a:solidFill>
              <a:srgbClr val="7A0BC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945963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B8F0FAD-DBF9-24D4-F20C-6869BE733A29}"/>
              </a:ext>
            </a:extLst>
          </p:cNvPr>
          <p:cNvSpPr txBox="1"/>
          <p:nvPr/>
        </p:nvSpPr>
        <p:spPr>
          <a:xfrm>
            <a:off x="3607279" y="2737629"/>
            <a:ext cx="4977441" cy="1200329"/>
          </a:xfrm>
          <a:prstGeom prst="rect">
            <a:avLst/>
          </a:prstGeom>
          <a:noFill/>
        </p:spPr>
        <p:txBody>
          <a:bodyPr wrap="square" rtlCol="0">
            <a:spAutoFit/>
          </a:bodyPr>
          <a:lstStyle/>
          <a:p>
            <a:pPr algn="ctr"/>
            <a:r>
              <a:rPr lang="en-US" sz="7200" b="1" dirty="0">
                <a:solidFill>
                  <a:schemeClr val="bg1"/>
                </a:solidFill>
              </a:rPr>
              <a:t>THANK YOU</a:t>
            </a:r>
          </a:p>
        </p:txBody>
      </p:sp>
    </p:spTree>
    <p:extLst>
      <p:ext uri="{BB962C8B-B14F-4D97-AF65-F5344CB8AC3E}">
        <p14:creationId xmlns:p14="http://schemas.microsoft.com/office/powerpoint/2010/main" val="286321853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10627</TotalTime>
  <Words>812</Words>
  <Application>Microsoft Office PowerPoint</Application>
  <PresentationFormat>Widescreen</PresentationFormat>
  <Paragraphs>39</Paragraphs>
  <Slides>9</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vt:i4>
      </vt:variant>
    </vt:vector>
  </HeadingPairs>
  <TitlesOfParts>
    <vt:vector size="15" baseType="lpstr">
      <vt:lpstr>Arial</vt:lpstr>
      <vt:lpstr>Calibri</vt:lpstr>
      <vt:lpstr>Courier New</vt:lpstr>
      <vt:lpstr>Inter</vt:lpstr>
      <vt:lpstr>Playfair Display</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USER</dc:creator>
  <cp:lastModifiedBy>Haziq Ali</cp:lastModifiedBy>
  <cp:revision>257</cp:revision>
  <dcterms:created xsi:type="dcterms:W3CDTF">2020-05-27T16:33:15Z</dcterms:created>
  <dcterms:modified xsi:type="dcterms:W3CDTF">2022-10-09T13:22:26Z</dcterms:modified>
</cp:coreProperties>
</file>